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Default Extension="png" ContentType="image/png"/>
  <Override PartName="/docMetadata/LabelInfo.xml" ContentType="application/vnd.ms-office.classificationlabels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3"/>
  </p:sldMasterIdLst>
  <p:notesMasterIdLst>
    <p:notesMasterId r:id="rId5"/>
  </p:notesMasterIdLst>
  <p:sldIdLst>
    <p:sldId id="258" r:id="rId4"/>
  </p:sldIdLst>
  <p:sldSz cx="7561263" cy="10693400"/>
  <p:notesSz cx="7315200" cy="9601200"/>
  <p:embeddedFontLst>
    <p:embeddedFont>
      <p:font typeface="微软雅黑" pitchFamily="34" charset="-122"/>
      <p:regular r:id="rId6"/>
      <p:bold r:id="rId7"/>
    </p:embeddedFont>
    <p:embeddedFont>
      <p:font typeface="微軟正黑體" pitchFamily="34" charset="-120"/>
      <p:regular r:id="rId8"/>
      <p:bold r:id="rId9"/>
    </p:embeddedFont>
  </p:embeddedFontLst>
  <p:defaultTextStyle>
    <a:defPPr>
      <a:defRPr lang="zh-CN"/>
    </a:defPPr>
    <a:lvl1pPr marL="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317CAE"/>
    <a:srgbClr val="0094C8"/>
    <a:srgbClr val="0092F6"/>
    <a:srgbClr val="69C4FF"/>
    <a:srgbClr val="DFFDFA"/>
    <a:srgbClr val="00FFFF"/>
    <a:srgbClr val="00D0E9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817034B-4F28-490B-B964-F45BA3832705}" v="38" dt="2023-06-01T05:48:28.207"/>
    <p1510:client id="{B8AD3476-E971-4BFA-8761-477AD9BA2368}" v="9" dt="2023-06-01T11:00:59.418"/>
    <p1510:client id="{E9068E77-F7D5-31FF-8534-6150E2F89952}" v="3" dt="2023-07-22T03:16:13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4364" autoAdjust="0"/>
    <p:restoredTop sz="95110" autoAdjust="0"/>
  </p:normalViewPr>
  <p:slideViewPr>
    <p:cSldViewPr snapToGrid="0" showGuides="1">
      <p:cViewPr varScale="1">
        <p:scale>
          <a:sx n="57" d="100"/>
          <a:sy n="57" d="100"/>
        </p:scale>
        <p:origin x="-2676" y="-108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26"/>
    </p:cViewPr>
  </p:sorterViewPr>
  <p:gridSpacing cx="46080363" cy="4608036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qua7526[陳曉蓉]" userId="f0a91503-6eee-4014-8f59-fd69c8eb6508" providerId="ADAL" clId="{B8AD3476-E971-4BFA-8761-477AD9BA2368}"/>
    <pc:docChg chg="undo custSel addSld modSld">
      <pc:chgData name="aqua7526[陳曉蓉]" userId="f0a91503-6eee-4014-8f59-fd69c8eb6508" providerId="ADAL" clId="{B8AD3476-E971-4BFA-8761-477AD9BA2368}" dt="2023-06-01T11:02:21.872" v="177" actId="255"/>
      <pc:docMkLst>
        <pc:docMk/>
      </pc:docMkLst>
      <pc:sldChg chg="addSp delSp modSp mod">
        <pc:chgData name="aqua7526[陳曉蓉]" userId="f0a91503-6eee-4014-8f59-fd69c8eb6508" providerId="ADAL" clId="{B8AD3476-E971-4BFA-8761-477AD9BA2368}" dt="2023-06-01T07:42:10.510" v="9"/>
        <pc:sldMkLst>
          <pc:docMk/>
          <pc:sldMk cId="2794744190" sldId="257"/>
        </pc:sldMkLst>
        <pc:spChg chg="add del mod">
          <ac:chgData name="aqua7526[陳曉蓉]" userId="f0a91503-6eee-4014-8f59-fd69c8eb6508" providerId="ADAL" clId="{B8AD3476-E971-4BFA-8761-477AD9BA2368}" dt="2023-06-01T07:42:10.510" v="9"/>
          <ac:spMkLst>
            <pc:docMk/>
            <pc:sldMk cId="2794744190" sldId="257"/>
            <ac:spMk id="2" creationId="{33162BF6-AAFF-7C5E-CD16-BD5B33A12435}"/>
          </ac:spMkLst>
        </pc:spChg>
        <pc:spChg chg="mod">
          <ac:chgData name="aqua7526[陳曉蓉]" userId="f0a91503-6eee-4014-8f59-fd69c8eb6508" providerId="ADAL" clId="{B8AD3476-E971-4BFA-8761-477AD9BA2368}" dt="2023-06-01T07:38:04.139" v="3" actId="2711"/>
          <ac:spMkLst>
            <pc:docMk/>
            <pc:sldMk cId="2794744190" sldId="257"/>
            <ac:spMk id="6" creationId="{5A079E11-9868-B597-3B4C-87BF67691996}"/>
          </ac:spMkLst>
        </pc:spChg>
        <pc:spChg chg="mod">
          <ac:chgData name="aqua7526[陳曉蓉]" userId="f0a91503-6eee-4014-8f59-fd69c8eb6508" providerId="ADAL" clId="{B8AD3476-E971-4BFA-8761-477AD9BA2368}" dt="2023-06-01T07:42:06.844" v="7" actId="207"/>
          <ac:spMkLst>
            <pc:docMk/>
            <pc:sldMk cId="2794744190" sldId="257"/>
            <ac:spMk id="131" creationId="{1172BEF8-E236-0A71-DB55-4CC80FA45027}"/>
          </ac:spMkLst>
        </pc:spChg>
        <pc:spChg chg="mod">
          <ac:chgData name="aqua7526[陳曉蓉]" userId="f0a91503-6eee-4014-8f59-fd69c8eb6508" providerId="ADAL" clId="{B8AD3476-E971-4BFA-8761-477AD9BA2368}" dt="2023-06-01T07:36:22.207" v="1" actId="207"/>
          <ac:spMkLst>
            <pc:docMk/>
            <pc:sldMk cId="2794744190" sldId="257"/>
            <ac:spMk id="153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07:36:22.207" v="1" actId="207"/>
          <ac:spMkLst>
            <pc:docMk/>
            <pc:sldMk cId="2794744190" sldId="257"/>
            <ac:spMk id="154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07:36:22.207" v="1" actId="207"/>
          <ac:spMkLst>
            <pc:docMk/>
            <pc:sldMk cId="2794744190" sldId="257"/>
            <ac:spMk id="155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07:36:22.207" v="1" actId="207"/>
          <ac:spMkLst>
            <pc:docMk/>
            <pc:sldMk cId="2794744190" sldId="257"/>
            <ac:spMk id="158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07:36:22.207" v="1" actId="207"/>
          <ac:spMkLst>
            <pc:docMk/>
            <pc:sldMk cId="2794744190" sldId="257"/>
            <ac:spMk id="159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07:36:22.207" v="1" actId="207"/>
          <ac:spMkLst>
            <pc:docMk/>
            <pc:sldMk cId="2794744190" sldId="257"/>
            <ac:spMk id="160" creationId="{00000000-0000-0000-0000-000000000000}"/>
          </ac:spMkLst>
        </pc:spChg>
        <pc:grpChg chg="mod">
          <ac:chgData name="aqua7526[陳曉蓉]" userId="f0a91503-6eee-4014-8f59-fd69c8eb6508" providerId="ADAL" clId="{B8AD3476-E971-4BFA-8761-477AD9BA2368}" dt="2023-06-01T07:39:39.305" v="5" actId="1076"/>
          <ac:grpSpMkLst>
            <pc:docMk/>
            <pc:sldMk cId="2794744190" sldId="257"/>
            <ac:grpSpMk id="123" creationId="{00000000-0000-0000-0000-000000000000}"/>
          </ac:grpSpMkLst>
        </pc:grpChg>
        <pc:grpChg chg="mod">
          <ac:chgData name="aqua7526[陳曉蓉]" userId="f0a91503-6eee-4014-8f59-fd69c8eb6508" providerId="ADAL" clId="{B8AD3476-E971-4BFA-8761-477AD9BA2368}" dt="2023-06-01T07:36:22.207" v="1" actId="207"/>
          <ac:grpSpMkLst>
            <pc:docMk/>
            <pc:sldMk cId="2794744190" sldId="257"/>
            <ac:grpSpMk id="156" creationId="{00000000-0000-0000-0000-000000000000}"/>
          </ac:grpSpMkLst>
        </pc:grpChg>
        <pc:grpChg chg="mod">
          <ac:chgData name="aqua7526[陳曉蓉]" userId="f0a91503-6eee-4014-8f59-fd69c8eb6508" providerId="ADAL" clId="{B8AD3476-E971-4BFA-8761-477AD9BA2368}" dt="2023-06-01T07:36:22.207" v="1" actId="207"/>
          <ac:grpSpMkLst>
            <pc:docMk/>
            <pc:sldMk cId="2794744190" sldId="257"/>
            <ac:grpSpMk id="157" creationId="{00000000-0000-0000-0000-000000000000}"/>
          </ac:grpSpMkLst>
        </pc:grpChg>
      </pc:sldChg>
      <pc:sldChg chg="modSp mod">
        <pc:chgData name="aqua7526[陳曉蓉]" userId="f0a91503-6eee-4014-8f59-fd69c8eb6508" providerId="ADAL" clId="{B8AD3476-E971-4BFA-8761-477AD9BA2368}" dt="2023-06-01T10:59:31.513" v="75" actId="1076"/>
        <pc:sldMkLst>
          <pc:docMk/>
          <pc:sldMk cId="2878933961" sldId="258"/>
        </pc:sldMkLst>
        <pc:spChg chg="mod">
          <ac:chgData name="aqua7526[陳曉蓉]" userId="f0a91503-6eee-4014-8f59-fd69c8eb6508" providerId="ADAL" clId="{B8AD3476-E971-4BFA-8761-477AD9BA2368}" dt="2023-06-01T10:59:31.513" v="75" actId="1076"/>
          <ac:spMkLst>
            <pc:docMk/>
            <pc:sldMk cId="2878933961" sldId="258"/>
            <ac:spMk id="20482" creationId="{00000000-0000-0000-0000-000000000000}"/>
          </ac:spMkLst>
        </pc:spChg>
        <pc:grpChg chg="mod">
          <ac:chgData name="aqua7526[陳曉蓉]" userId="f0a91503-6eee-4014-8f59-fd69c8eb6508" providerId="ADAL" clId="{B8AD3476-E971-4BFA-8761-477AD9BA2368}" dt="2023-06-01T10:59:28.320" v="74" actId="1076"/>
          <ac:grpSpMkLst>
            <pc:docMk/>
            <pc:sldMk cId="2878933961" sldId="258"/>
            <ac:grpSpMk id="157" creationId="{00000000-0000-0000-0000-000000000000}"/>
          </ac:grpSpMkLst>
        </pc:grpChg>
      </pc:sldChg>
      <pc:sldChg chg="addSp delSp modSp add mod">
        <pc:chgData name="aqua7526[陳曉蓉]" userId="f0a91503-6eee-4014-8f59-fd69c8eb6508" providerId="ADAL" clId="{B8AD3476-E971-4BFA-8761-477AD9BA2368}" dt="2023-06-01T11:02:21.872" v="177" actId="255"/>
        <pc:sldMkLst>
          <pc:docMk/>
          <pc:sldMk cId="9026226" sldId="259"/>
        </pc:sldMkLst>
        <pc:spChg chg="mod">
          <ac:chgData name="aqua7526[陳曉蓉]" userId="f0a91503-6eee-4014-8f59-fd69c8eb6508" providerId="ADAL" clId="{B8AD3476-E971-4BFA-8761-477AD9BA2368}" dt="2023-06-01T11:00:53.024" v="139" actId="20577"/>
          <ac:spMkLst>
            <pc:docMk/>
            <pc:sldMk cId="9026226" sldId="259"/>
            <ac:spMk id="15" creationId="{BC656142-80AE-B8FC-C14E-BE6B96905861}"/>
          </ac:spMkLst>
        </pc:spChg>
        <pc:spChg chg="mod">
          <ac:chgData name="aqua7526[陳曉蓉]" userId="f0a91503-6eee-4014-8f59-fd69c8eb6508" providerId="ADAL" clId="{B8AD3476-E971-4BFA-8761-477AD9BA2368}" dt="2023-06-01T11:00:02.841" v="80"/>
          <ac:spMkLst>
            <pc:docMk/>
            <pc:sldMk cId="9026226" sldId="259"/>
            <ac:spMk id="16" creationId="{5C2CF71A-949E-F1F9-B1B3-9136F36FE856}"/>
          </ac:spMkLst>
        </pc:spChg>
        <pc:spChg chg="mod">
          <ac:chgData name="aqua7526[陳曉蓉]" userId="f0a91503-6eee-4014-8f59-fd69c8eb6508" providerId="ADAL" clId="{B8AD3476-E971-4BFA-8761-477AD9BA2368}" dt="2023-06-01T11:00:02.841" v="80"/>
          <ac:spMkLst>
            <pc:docMk/>
            <pc:sldMk cId="9026226" sldId="259"/>
            <ac:spMk id="17" creationId="{422B01A1-1FF3-5DA2-04F5-85590A3B63B4}"/>
          </ac:spMkLst>
        </pc:spChg>
        <pc:spChg chg="add mod">
          <ac:chgData name="aqua7526[陳曉蓉]" userId="f0a91503-6eee-4014-8f59-fd69c8eb6508" providerId="ADAL" clId="{B8AD3476-E971-4BFA-8761-477AD9BA2368}" dt="2023-06-01T11:01:42.860" v="167"/>
          <ac:spMkLst>
            <pc:docMk/>
            <pc:sldMk cId="9026226" sldId="259"/>
            <ac:spMk id="18" creationId="{12D4566C-4836-F3DB-AB75-6E99B7D00E3C}"/>
          </ac:spMkLst>
        </pc:spChg>
        <pc:spChg chg="mod">
          <ac:chgData name="aqua7526[陳曉蓉]" userId="f0a91503-6eee-4014-8f59-fd69c8eb6508" providerId="ADAL" clId="{B8AD3476-E971-4BFA-8761-477AD9BA2368}" dt="2023-06-01T11:02:21.872" v="177" actId="255"/>
          <ac:spMkLst>
            <pc:docMk/>
            <pc:sldMk cId="9026226" sldId="259"/>
            <ac:spMk id="78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10:59:46.782" v="77" actId="1076"/>
          <ac:spMkLst>
            <pc:docMk/>
            <pc:sldMk cId="9026226" sldId="259"/>
            <ac:spMk id="90" creationId="{744262E2-7BF6-82E7-1252-282EE0713D61}"/>
          </ac:spMkLst>
        </pc:spChg>
        <pc:spChg chg="mod">
          <ac:chgData name="aqua7526[陳曉蓉]" userId="f0a91503-6eee-4014-8f59-fd69c8eb6508" providerId="ADAL" clId="{B8AD3476-E971-4BFA-8761-477AD9BA2368}" dt="2023-06-01T07:42:25.742" v="11" actId="207"/>
          <ac:spMkLst>
            <pc:docMk/>
            <pc:sldMk cId="9026226" sldId="259"/>
            <ac:spMk id="131" creationId="{1172BEF8-E236-0A71-DB55-4CC80FA45027}"/>
          </ac:spMkLst>
        </pc:spChg>
        <pc:spChg chg="mod">
          <ac:chgData name="aqua7526[陳曉蓉]" userId="f0a91503-6eee-4014-8f59-fd69c8eb6508" providerId="ADAL" clId="{B8AD3476-E971-4BFA-8761-477AD9BA2368}" dt="2023-06-01T11:00:18.973" v="102" actId="1035"/>
          <ac:spMkLst>
            <pc:docMk/>
            <pc:sldMk cId="9026226" sldId="259"/>
            <ac:spMk id="138" creationId="{00000000-0000-0000-0000-000000000000}"/>
          </ac:spMkLst>
        </pc:spChg>
        <pc:spChg chg="mod">
          <ac:chgData name="aqua7526[陳曉蓉]" userId="f0a91503-6eee-4014-8f59-fd69c8eb6508" providerId="ADAL" clId="{B8AD3476-E971-4BFA-8761-477AD9BA2368}" dt="2023-06-01T11:00:29.615" v="126" actId="1035"/>
          <ac:spMkLst>
            <pc:docMk/>
            <pc:sldMk cId="9026226" sldId="259"/>
            <ac:spMk id="20482" creationId="{00000000-0000-0000-0000-000000000000}"/>
          </ac:spMkLst>
        </pc:spChg>
        <pc:grpChg chg="add mod">
          <ac:chgData name="aqua7526[陳曉蓉]" userId="f0a91503-6eee-4014-8f59-fd69c8eb6508" providerId="ADAL" clId="{B8AD3476-E971-4BFA-8761-477AD9BA2368}" dt="2023-06-01T11:00:34.244" v="131" actId="1035"/>
          <ac:grpSpMkLst>
            <pc:docMk/>
            <pc:sldMk cId="9026226" sldId="259"/>
            <ac:grpSpMk id="14" creationId="{16A6702D-DCF4-CC6C-919D-6867DA95B98A}"/>
          </ac:grpSpMkLst>
        </pc:grpChg>
        <pc:grpChg chg="mod">
          <ac:chgData name="aqua7526[陳曉蓉]" userId="f0a91503-6eee-4014-8f59-fd69c8eb6508" providerId="ADAL" clId="{B8AD3476-E971-4BFA-8761-477AD9BA2368}" dt="2023-06-01T10:45:15.195" v="30" actId="14100"/>
          <ac:grpSpMkLst>
            <pc:docMk/>
            <pc:sldMk cId="9026226" sldId="259"/>
            <ac:grpSpMk id="74" creationId="{00000000-0000-0000-0000-000000000000}"/>
          </ac:grpSpMkLst>
        </pc:grpChg>
        <pc:grpChg chg="del">
          <ac:chgData name="aqua7526[陳曉蓉]" userId="f0a91503-6eee-4014-8f59-fd69c8eb6508" providerId="ADAL" clId="{B8AD3476-E971-4BFA-8761-477AD9BA2368}" dt="2023-06-01T10:51:52.559" v="55" actId="478"/>
          <ac:grpSpMkLst>
            <pc:docMk/>
            <pc:sldMk cId="9026226" sldId="259"/>
            <ac:grpSpMk id="119" creationId="{00000000-0000-0000-0000-000000000000}"/>
          </ac:grpSpMkLst>
        </pc:grpChg>
        <pc:grpChg chg="del">
          <ac:chgData name="aqua7526[陳曉蓉]" userId="f0a91503-6eee-4014-8f59-fd69c8eb6508" providerId="ADAL" clId="{B8AD3476-E971-4BFA-8761-477AD9BA2368}" dt="2023-06-01T10:53:32.694" v="72" actId="478"/>
          <ac:grpSpMkLst>
            <pc:docMk/>
            <pc:sldMk cId="9026226" sldId="259"/>
            <ac:grpSpMk id="121" creationId="{00000000-0000-0000-0000-000000000000}"/>
          </ac:grpSpMkLst>
        </pc:grpChg>
        <pc:grpChg chg="mod">
          <ac:chgData name="aqua7526[陳曉蓉]" userId="f0a91503-6eee-4014-8f59-fd69c8eb6508" providerId="ADAL" clId="{B8AD3476-E971-4BFA-8761-477AD9BA2368}" dt="2023-06-01T10:53:30.793" v="71" actId="1076"/>
          <ac:grpSpMkLst>
            <pc:docMk/>
            <pc:sldMk cId="9026226" sldId="259"/>
            <ac:grpSpMk id="123" creationId="{00000000-0000-0000-0000-000000000000}"/>
          </ac:grpSpMkLst>
        </pc:grpChg>
        <pc:grpChg chg="mod">
          <ac:chgData name="aqua7526[陳曉蓉]" userId="f0a91503-6eee-4014-8f59-fd69c8eb6508" providerId="ADAL" clId="{B8AD3476-E971-4BFA-8761-477AD9BA2368}" dt="2023-06-01T11:00:13.490" v="91" actId="1035"/>
          <ac:grpSpMkLst>
            <pc:docMk/>
            <pc:sldMk cId="9026226" sldId="259"/>
            <ac:grpSpMk id="156" creationId="{00000000-0000-0000-0000-000000000000}"/>
          </ac:grpSpMkLst>
        </pc:grpChg>
        <pc:grpChg chg="mod">
          <ac:chgData name="aqua7526[陳曉蓉]" userId="f0a91503-6eee-4014-8f59-fd69c8eb6508" providerId="ADAL" clId="{B8AD3476-E971-4BFA-8761-477AD9BA2368}" dt="2023-06-01T11:00:23.618" v="103" actId="1076"/>
          <ac:grpSpMkLst>
            <pc:docMk/>
            <pc:sldMk cId="9026226" sldId="259"/>
            <ac:grpSpMk id="157" creationId="{00000000-0000-0000-0000-000000000000}"/>
          </ac:grpSpMkLst>
        </pc:grpChg>
        <pc:picChg chg="add del mod">
          <ac:chgData name="aqua7526[陳曉蓉]" userId="f0a91503-6eee-4014-8f59-fd69c8eb6508" providerId="ADAL" clId="{B8AD3476-E971-4BFA-8761-477AD9BA2368}" dt="2023-06-01T10:49:15.787" v="36" actId="478"/>
          <ac:picMkLst>
            <pc:docMk/>
            <pc:sldMk cId="9026226" sldId="259"/>
            <ac:picMk id="4" creationId="{06BE909B-8A8D-C00A-3C95-09A3D8F38190}"/>
          </ac:picMkLst>
        </pc:picChg>
        <pc:picChg chg="add del mod">
          <ac:chgData name="aqua7526[陳曉蓉]" userId="f0a91503-6eee-4014-8f59-fd69c8eb6508" providerId="ADAL" clId="{B8AD3476-E971-4BFA-8761-477AD9BA2368}" dt="2023-06-01T10:50:00.006" v="39" actId="478"/>
          <ac:picMkLst>
            <pc:docMk/>
            <pc:sldMk cId="9026226" sldId="259"/>
            <ac:picMk id="7" creationId="{99196821-BD42-CBA2-697D-FCDEF9426EF4}"/>
          </ac:picMkLst>
        </pc:picChg>
        <pc:picChg chg="add del">
          <ac:chgData name="aqua7526[陳曉蓉]" userId="f0a91503-6eee-4014-8f59-fd69c8eb6508" providerId="ADAL" clId="{B8AD3476-E971-4BFA-8761-477AD9BA2368}" dt="2023-06-01T10:50:22.163" v="41" actId="478"/>
          <ac:picMkLst>
            <pc:docMk/>
            <pc:sldMk cId="9026226" sldId="259"/>
            <ac:picMk id="9" creationId="{A8BF0EE1-4F93-EB02-47E1-78BD8E36B398}"/>
          </ac:picMkLst>
        </pc:picChg>
        <pc:picChg chg="add mod modCrop">
          <ac:chgData name="aqua7526[陳曉蓉]" userId="f0a91503-6eee-4014-8f59-fd69c8eb6508" providerId="ADAL" clId="{B8AD3476-E971-4BFA-8761-477AD9BA2368}" dt="2023-06-01T10:51:57.582" v="56" actId="1076"/>
          <ac:picMkLst>
            <pc:docMk/>
            <pc:sldMk cId="9026226" sldId="259"/>
            <ac:picMk id="11" creationId="{E0DE1D85-62E3-252F-3ED0-A0A3AD5154F8}"/>
          </ac:picMkLst>
        </pc:picChg>
        <pc:picChg chg="add mod modCrop">
          <ac:chgData name="aqua7526[陳曉蓉]" userId="f0a91503-6eee-4014-8f59-fd69c8eb6508" providerId="ADAL" clId="{B8AD3476-E971-4BFA-8761-477AD9BA2368}" dt="2023-06-01T10:53:37.342" v="73" actId="1076"/>
          <ac:picMkLst>
            <pc:docMk/>
            <pc:sldMk cId="9026226" sldId="259"/>
            <ac:picMk id="13" creationId="{BED7C9D9-216E-B61D-5254-F53E6B00008A}"/>
          </ac:picMkLst>
        </pc:picChg>
        <pc:picChg chg="del">
          <ac:chgData name="aqua7526[陳曉蓉]" userId="f0a91503-6eee-4014-8f59-fd69c8eb6508" providerId="ADAL" clId="{B8AD3476-E971-4BFA-8761-477AD9BA2368}" dt="2023-06-01T10:51:52.559" v="55" actId="478"/>
          <ac:picMkLst>
            <pc:docMk/>
            <pc:sldMk cId="9026226" sldId="259"/>
            <ac:picMk id="20492" creationId="{00000000-0000-0000-0000-000000000000}"/>
          </ac:picMkLst>
        </pc:picChg>
        <pc:picChg chg="del">
          <ac:chgData name="aqua7526[陳曉蓉]" userId="f0a91503-6eee-4014-8f59-fd69c8eb6508" providerId="ADAL" clId="{B8AD3476-E971-4BFA-8761-477AD9BA2368}" dt="2023-06-01T10:53:32.694" v="72" actId="478"/>
          <ac:picMkLst>
            <pc:docMk/>
            <pc:sldMk cId="9026226" sldId="259"/>
            <ac:picMk id="20493" creationId="{00000000-0000-0000-0000-000000000000}"/>
          </ac:picMkLst>
        </pc:picChg>
      </pc:sldChg>
    </pc:docChg>
  </pc:docChgLst>
  <pc:docChgLst>
    <pc:chgData name="來賓使用者" userId="S::urn:spo:anon#e33f110c190ed16deb9ea9ebddd1d6bc50309dba407e93b312db5b717188a2f3::" providerId="AD" clId="Web-{E9068E77-F7D5-31FF-8534-6150E2F89952}"/>
    <pc:docChg chg="modSld">
      <pc:chgData name="來賓使用者" userId="S::urn:spo:anon#e33f110c190ed16deb9ea9ebddd1d6bc50309dba407e93b312db5b717188a2f3::" providerId="AD" clId="Web-{E9068E77-F7D5-31FF-8534-6150E2F89952}" dt="2023-07-22T03:16:13.323" v="2"/>
      <pc:docMkLst>
        <pc:docMk/>
      </pc:docMkLst>
      <pc:sldChg chg="delSp modSp">
        <pc:chgData name="來賓使用者" userId="S::urn:spo:anon#e33f110c190ed16deb9ea9ebddd1d6bc50309dba407e93b312db5b717188a2f3::" providerId="AD" clId="Web-{E9068E77-F7D5-31FF-8534-6150E2F89952}" dt="2023-07-22T03:16:13.323" v="2"/>
        <pc:sldMkLst>
          <pc:docMk/>
          <pc:sldMk cId="2794744190" sldId="257"/>
        </pc:sldMkLst>
        <pc:spChg chg="topLvl">
          <ac:chgData name="來賓使用者" userId="S::urn:spo:anon#e33f110c190ed16deb9ea9ebddd1d6bc50309dba407e93b312db5b717188a2f3::" providerId="AD" clId="Web-{E9068E77-F7D5-31FF-8534-6150E2F89952}" dt="2023-07-22T03:16:13.323" v="2"/>
          <ac:spMkLst>
            <pc:docMk/>
            <pc:sldMk cId="2794744190" sldId="257"/>
            <ac:spMk id="73" creationId="{F9DEB97B-D0F4-2C22-EBD2-D3A8B27FA1E8}"/>
          </ac:spMkLst>
        </pc:spChg>
        <pc:grpChg chg="del">
          <ac:chgData name="來賓使用者" userId="S::urn:spo:anon#e33f110c190ed16deb9ea9ebddd1d6bc50309dba407e93b312db5b717188a2f3::" providerId="AD" clId="Web-{E9068E77-F7D5-31FF-8534-6150E2F89952}" dt="2023-07-22T03:16:13.323" v="2"/>
          <ac:grpSpMkLst>
            <pc:docMk/>
            <pc:sldMk cId="2794744190" sldId="257"/>
            <ac:grpSpMk id="74" creationId="{00000000-0000-0000-0000-000000000000}"/>
          </ac:grpSpMkLst>
        </pc:grpChg>
        <pc:picChg chg="mod topLvl">
          <ac:chgData name="來賓使用者" userId="S::urn:spo:anon#e33f110c190ed16deb9ea9ebddd1d6bc50309dba407e93b312db5b717188a2f3::" providerId="AD" clId="Web-{E9068E77-F7D5-31FF-8534-6150E2F89952}" dt="2023-07-22T03:16:13.323" v="2"/>
          <ac:picMkLst>
            <pc:docMk/>
            <pc:sldMk cId="2794744190" sldId="257"/>
            <ac:picMk id="3" creationId="{8DB5A5C0-90FE-1A8A-97C4-9EDA7F710174}"/>
          </ac:picMkLst>
        </pc:picChg>
      </pc:sldChg>
    </pc:docChg>
  </pc:docChgLst>
  <pc:docChgLst>
    <pc:chgData name="Xin Zhang (Shanghai Wicresoft Co,.Ltd.)" userId="474f572f-8271-4f60-858e-cee871e0aec6" providerId="ADAL" clId="{89840B94-DBA9-4EAF-A96F-8A46C836EDE0}"/>
    <pc:docChg chg="undo custSel modSld modMainMaster">
      <pc:chgData name="Xin Zhang (Shanghai Wicresoft Co,.Ltd.)" userId="474f572f-8271-4f60-858e-cee871e0aec6" providerId="ADAL" clId="{89840B94-DBA9-4EAF-A96F-8A46C836EDE0}" dt="2022-12-27T07:49:46.006" v="122" actId="1076"/>
      <pc:docMkLst>
        <pc:docMk/>
      </pc:docMkLst>
      <pc:sldChg chg="addSp delSp modSp mod">
        <pc:chgData name="Xin Zhang (Shanghai Wicresoft Co,.Ltd.)" userId="474f572f-8271-4f60-858e-cee871e0aec6" providerId="ADAL" clId="{89840B94-DBA9-4EAF-A96F-8A46C836EDE0}" dt="2022-12-27T07:40:11.679" v="27" actId="478"/>
        <pc:sldMkLst>
          <pc:docMk/>
          <pc:sldMk cId="1345028963" sldId="259"/>
        </pc:sldMkLst>
        <pc:spChg chg="add mod">
          <ac:chgData name="Xin Zhang (Shanghai Wicresoft Co,.Ltd.)" userId="474f572f-8271-4f60-858e-cee871e0aec6" providerId="ADAL" clId="{89840B94-DBA9-4EAF-A96F-8A46C836EDE0}" dt="2022-12-27T07:37:10.290" v="4"/>
          <ac:spMkLst>
            <pc:docMk/>
            <pc:sldMk cId="1345028963" sldId="259"/>
            <ac:spMk id="2" creationId="{3B0BBDA0-1CFD-A9C6-7B5E-A04D2F7B8878}"/>
          </ac:spMkLst>
        </pc:spChg>
        <pc:spChg chg="mod">
          <ac:chgData name="Xin Zhang (Shanghai Wicresoft Co,.Ltd.)" userId="474f572f-8271-4f60-858e-cee871e0aec6" providerId="ADAL" clId="{89840B94-DBA9-4EAF-A96F-8A46C836EDE0}" dt="2022-12-27T07:37:17.310" v="6" actId="1076"/>
          <ac:spMkLst>
            <pc:docMk/>
            <pc:sldMk cId="1345028963" sldId="259"/>
            <ac:spMk id="15" creationId="{18CDCDF5-2200-3D9B-A8A7-44E4F38C2533}"/>
          </ac:spMkLst>
        </pc:spChg>
        <pc:grpChg chg="add">
          <ac:chgData name="Xin Zhang (Shanghai Wicresoft Co,.Ltd.)" userId="474f572f-8271-4f60-858e-cee871e0aec6" providerId="ADAL" clId="{89840B94-DBA9-4EAF-A96F-8A46C836EDE0}" dt="2022-12-27T07:37:21.280" v="7" actId="164"/>
          <ac:grpSpMkLst>
            <pc:docMk/>
            <pc:sldMk cId="1345028963" sldId="259"/>
            <ac:grpSpMk id="4" creationId="{1698416B-E9C5-46B2-2914-5D0C280CEC25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7:26.968" v="8" actId="164"/>
          <ac:grpSpMkLst>
            <pc:docMk/>
            <pc:sldMk cId="1345028963" sldId="259"/>
            <ac:grpSpMk id="5" creationId="{D449E630-34AD-0851-E2A1-B9EEDCE0E814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7:29.877" v="9" actId="164"/>
          <ac:grpSpMkLst>
            <pc:docMk/>
            <pc:sldMk cId="1345028963" sldId="259"/>
            <ac:grpSpMk id="6" creationId="{EF48931A-1096-686E-82D1-A3633DDCE93A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7:32.775" v="10" actId="164"/>
          <ac:grpSpMkLst>
            <pc:docMk/>
            <pc:sldMk cId="1345028963" sldId="259"/>
            <ac:grpSpMk id="7" creationId="{D38FDA34-91B8-AC14-A91E-D94BC5FBA270}"/>
          </ac:grpSpMkLst>
        </pc:grpChg>
        <pc:picChg chg="add del mod">
          <ac:chgData name="Xin Zhang (Shanghai Wicresoft Co,.Ltd.)" userId="474f572f-8271-4f60-858e-cee871e0aec6" providerId="ADAL" clId="{89840B94-DBA9-4EAF-A96F-8A46C836EDE0}" dt="2022-12-27T07:40:11.679" v="27" actId="478"/>
          <ac:picMkLst>
            <pc:docMk/>
            <pc:sldMk cId="1345028963" sldId="259"/>
            <ac:picMk id="3" creationId="{6263ABE0-58D2-C385-42B4-C1820C412202}"/>
          </ac:picMkLst>
        </pc:picChg>
      </pc:sldChg>
      <pc:sldChg chg="delSp mod">
        <pc:chgData name="Xin Zhang (Shanghai Wicresoft Co,.Ltd.)" userId="474f572f-8271-4f60-858e-cee871e0aec6" providerId="ADAL" clId="{89840B94-DBA9-4EAF-A96F-8A46C836EDE0}" dt="2022-12-27T07:40:05.830" v="25" actId="478"/>
        <pc:sldMkLst>
          <pc:docMk/>
          <pc:sldMk cId="3426812000" sldId="260"/>
        </pc:sldMkLst>
        <pc:picChg chg="del">
          <ac:chgData name="Xin Zhang (Shanghai Wicresoft Co,.Ltd.)" userId="474f572f-8271-4f60-858e-cee871e0aec6" providerId="ADAL" clId="{89840B94-DBA9-4EAF-A96F-8A46C836EDE0}" dt="2022-12-27T07:40:05.830" v="25" actId="478"/>
          <ac:picMkLst>
            <pc:docMk/>
            <pc:sldMk cId="3426812000" sldId="260"/>
            <ac:picMk id="8" creationId="{4CD81BE9-B4F6-37A9-73AF-B5B415D64F4E}"/>
          </ac:picMkLst>
        </pc:picChg>
      </pc:sldChg>
      <pc:sldChg chg="addSp delSp modSp mod">
        <pc:chgData name="Xin Zhang (Shanghai Wicresoft Co,.Ltd.)" userId="474f572f-8271-4f60-858e-cee871e0aec6" providerId="ADAL" clId="{89840B94-DBA9-4EAF-A96F-8A46C836EDE0}" dt="2022-12-27T07:48:20.370" v="102" actId="164"/>
        <pc:sldMkLst>
          <pc:docMk/>
          <pc:sldMk cId="2210860674" sldId="264"/>
        </pc:sldMkLst>
        <pc:spChg chg="topLvl">
          <ac:chgData name="Xin Zhang (Shanghai Wicresoft Co,.Ltd.)" userId="474f572f-8271-4f60-858e-cee871e0aec6" providerId="ADAL" clId="{89840B94-DBA9-4EAF-A96F-8A46C836EDE0}" dt="2022-12-27T07:48:13.192" v="100" actId="164"/>
          <ac:spMkLst>
            <pc:docMk/>
            <pc:sldMk cId="2210860674" sldId="264"/>
            <ac:spMk id="16" creationId="{B886BC06-77BE-5724-86A4-B5D58A0A1CEE}"/>
          </ac:spMkLst>
        </pc:spChg>
        <pc:spChg chg="topLvl">
          <ac:chgData name="Xin Zhang (Shanghai Wicresoft Co,.Ltd.)" userId="474f572f-8271-4f60-858e-cee871e0aec6" providerId="ADAL" clId="{89840B94-DBA9-4EAF-A96F-8A46C836EDE0}" dt="2022-12-27T07:48:13.192" v="100" actId="164"/>
          <ac:spMkLst>
            <pc:docMk/>
            <pc:sldMk cId="2210860674" sldId="264"/>
            <ac:spMk id="17" creationId="{4ACB0D76-02AD-CCC5-5466-F6A65F363A76}"/>
          </ac:spMkLst>
        </pc:spChg>
        <pc:grpChg chg="add">
          <ac:chgData name="Xin Zhang (Shanghai Wicresoft Co,.Ltd.)" userId="474f572f-8271-4f60-858e-cee871e0aec6" providerId="ADAL" clId="{89840B94-DBA9-4EAF-A96F-8A46C836EDE0}" dt="2022-12-27T07:47:51.469" v="88" actId="164"/>
          <ac:grpSpMkLst>
            <pc:docMk/>
            <pc:sldMk cId="2210860674" sldId="264"/>
            <ac:grpSpMk id="3" creationId="{87FD5198-AE98-8E75-B0CD-40B3685BEE9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53.820" v="89" actId="164"/>
          <ac:grpSpMkLst>
            <pc:docMk/>
            <pc:sldMk cId="2210860674" sldId="264"/>
            <ac:grpSpMk id="12" creationId="{BC1F4763-9481-54B9-FF22-8691FD5499E7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55.431" v="90" actId="164"/>
          <ac:grpSpMkLst>
            <pc:docMk/>
            <pc:sldMk cId="2210860674" sldId="264"/>
            <ac:grpSpMk id="14" creationId="{E227B92D-9485-A427-48C3-F224C7088881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56.821" v="91" actId="164"/>
          <ac:grpSpMkLst>
            <pc:docMk/>
            <pc:sldMk cId="2210860674" sldId="264"/>
            <ac:grpSpMk id="15" creationId="{98C8FCCD-DE5C-F67B-7F01-AF26811066B7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58.512" v="92" actId="164"/>
          <ac:grpSpMkLst>
            <pc:docMk/>
            <pc:sldMk cId="2210860674" sldId="264"/>
            <ac:grpSpMk id="18" creationId="{17F86B97-E89B-CB9D-D194-4FE036531E0D}"/>
          </ac:grpSpMkLst>
        </pc:grpChg>
        <pc:grpChg chg="add mod">
          <ac:chgData name="Xin Zhang (Shanghai Wicresoft Co,.Ltd.)" userId="474f572f-8271-4f60-858e-cee871e0aec6" providerId="ADAL" clId="{89840B94-DBA9-4EAF-A96F-8A46C836EDE0}" dt="2022-12-27T07:48:02.476" v="95" actId="1076"/>
          <ac:grpSpMkLst>
            <pc:docMk/>
            <pc:sldMk cId="2210860674" sldId="264"/>
            <ac:grpSpMk id="20" creationId="{444AA716-217E-3524-145E-5503E55D2CD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03.248" v="96" actId="164"/>
          <ac:grpSpMkLst>
            <pc:docMk/>
            <pc:sldMk cId="2210860674" sldId="264"/>
            <ac:grpSpMk id="21" creationId="{608F08D4-0440-630C-4C80-3959DECF90BC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07.424" v="97" actId="164"/>
          <ac:grpSpMkLst>
            <pc:docMk/>
            <pc:sldMk cId="2210860674" sldId="264"/>
            <ac:grpSpMk id="24" creationId="{889DDD69-A2E1-2EE9-10C5-5FD0BEC19ED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09.893" v="98" actId="164"/>
          <ac:grpSpMkLst>
            <pc:docMk/>
            <pc:sldMk cId="2210860674" sldId="264"/>
            <ac:grpSpMk id="26" creationId="{77037E6F-D3EE-1001-6588-2635075D8311}"/>
          </ac:grpSpMkLst>
        </pc:grpChg>
        <pc:grpChg chg="add del">
          <ac:chgData name="Xin Zhang (Shanghai Wicresoft Co,.Ltd.)" userId="474f572f-8271-4f60-858e-cee871e0aec6" providerId="ADAL" clId="{89840B94-DBA9-4EAF-A96F-8A46C836EDE0}" dt="2022-12-27T07:48:13.192" v="100" actId="164"/>
          <ac:grpSpMkLst>
            <pc:docMk/>
            <pc:sldMk cId="2210860674" sldId="264"/>
            <ac:grpSpMk id="27" creationId="{398B3B2A-E5CD-F3C3-9878-2021C4B01B61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16.506" v="101" actId="164"/>
          <ac:grpSpMkLst>
            <pc:docMk/>
            <pc:sldMk cId="2210860674" sldId="264"/>
            <ac:grpSpMk id="30" creationId="{17E4ADAD-7443-E513-98F3-09507D43A99C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20.370" v="102" actId="164"/>
          <ac:grpSpMkLst>
            <pc:docMk/>
            <pc:sldMk cId="2210860674" sldId="264"/>
            <ac:grpSpMk id="32" creationId="{8E2A6FDD-6E90-82B8-6A30-98656762E9D8}"/>
          </ac:grpSpMkLst>
        </pc:grpChg>
        <pc:cxnChg chg="mod">
          <ac:chgData name="Xin Zhang (Shanghai Wicresoft Co,.Ltd.)" userId="474f572f-8271-4f60-858e-cee871e0aec6" providerId="ADAL" clId="{89840B94-DBA9-4EAF-A96F-8A46C836EDE0}" dt="2022-12-27T07:48:02.476" v="95" actId="1076"/>
          <ac:cxnSpMkLst>
            <pc:docMk/>
            <pc:sldMk cId="2210860674" sldId="264"/>
            <ac:cxnSpMk id="34" creationId="{2E6E44DD-9663-BCB2-6CE2-4C4FD168E56C}"/>
          </ac:cxnSpMkLst>
        </pc:cxnChg>
        <pc:cxnChg chg="mod topLvl">
          <ac:chgData name="Xin Zhang (Shanghai Wicresoft Co,.Ltd.)" userId="474f572f-8271-4f60-858e-cee871e0aec6" providerId="ADAL" clId="{89840B94-DBA9-4EAF-A96F-8A46C836EDE0}" dt="2022-12-27T07:48:13.192" v="100" actId="164"/>
          <ac:cxnSpMkLst>
            <pc:docMk/>
            <pc:sldMk cId="2210860674" sldId="264"/>
            <ac:cxnSpMk id="35" creationId="{F59787D0-FD20-069B-3F3B-A0E16ADCEBE9}"/>
          </ac:cxnSpMkLst>
        </pc:cxnChg>
        <pc:cxnChg chg="mod">
          <ac:chgData name="Xin Zhang (Shanghai Wicresoft Co,.Ltd.)" userId="474f572f-8271-4f60-858e-cee871e0aec6" providerId="ADAL" clId="{89840B94-DBA9-4EAF-A96F-8A46C836EDE0}" dt="2022-12-27T07:48:02.476" v="95" actId="1076"/>
          <ac:cxnSpMkLst>
            <pc:docMk/>
            <pc:sldMk cId="2210860674" sldId="264"/>
            <ac:cxnSpMk id="36" creationId="{8C5A1A3F-17FE-2BBC-7184-62ED3948B831}"/>
          </ac:cxnSpMkLst>
        </pc:cxnChg>
        <pc:cxnChg chg="mod">
          <ac:chgData name="Xin Zhang (Shanghai Wicresoft Co,.Ltd.)" userId="474f572f-8271-4f60-858e-cee871e0aec6" providerId="ADAL" clId="{89840B94-DBA9-4EAF-A96F-8A46C836EDE0}" dt="2022-12-27T07:48:02.476" v="95" actId="1076"/>
          <ac:cxnSpMkLst>
            <pc:docMk/>
            <pc:sldMk cId="2210860674" sldId="264"/>
            <ac:cxnSpMk id="37" creationId="{1666B554-5842-DE0F-A3A3-EB312C05DD1A}"/>
          </ac:cxnSpMkLst>
        </pc:cxnChg>
      </pc:sldChg>
      <pc:sldChg chg="addSp mod">
        <pc:chgData name="Xin Zhang (Shanghai Wicresoft Co,.Ltd.)" userId="474f572f-8271-4f60-858e-cee871e0aec6" providerId="ADAL" clId="{89840B94-DBA9-4EAF-A96F-8A46C836EDE0}" dt="2022-12-27T07:49:19.673" v="114" actId="164"/>
        <pc:sldMkLst>
          <pc:docMk/>
          <pc:sldMk cId="4210608299" sldId="265"/>
        </pc:sldMkLst>
        <pc:grpChg chg="add">
          <ac:chgData name="Xin Zhang (Shanghai Wicresoft Co,.Ltd.)" userId="474f572f-8271-4f60-858e-cee871e0aec6" providerId="ADAL" clId="{89840B94-DBA9-4EAF-A96F-8A46C836EDE0}" dt="2022-12-27T07:49:12.373" v="109" actId="164"/>
          <ac:grpSpMkLst>
            <pc:docMk/>
            <pc:sldMk cId="4210608299" sldId="265"/>
            <ac:grpSpMk id="3" creationId="{1AF42091-C198-38FA-FB25-1BFE1C18787F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14.279" v="110" actId="164"/>
          <ac:grpSpMkLst>
            <pc:docMk/>
            <pc:sldMk cId="4210608299" sldId="265"/>
            <ac:grpSpMk id="4" creationId="{D348DBDF-7F36-51AE-6C1F-A041256A329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15.823" v="111" actId="164"/>
          <ac:grpSpMkLst>
            <pc:docMk/>
            <pc:sldMk cId="4210608299" sldId="265"/>
            <ac:grpSpMk id="5" creationId="{49968436-72F8-5DB1-32D6-BC016A8C918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17.099" v="112" actId="164"/>
          <ac:grpSpMkLst>
            <pc:docMk/>
            <pc:sldMk cId="4210608299" sldId="265"/>
            <ac:grpSpMk id="6" creationId="{C4675F92-4A72-8938-0463-7DBE9A34E0A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18.663" v="113" actId="164"/>
          <ac:grpSpMkLst>
            <pc:docMk/>
            <pc:sldMk cId="4210608299" sldId="265"/>
            <ac:grpSpMk id="7" creationId="{ABD05026-7E29-7762-55E2-A95D9ABE3A9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19.673" v="114" actId="164"/>
          <ac:grpSpMkLst>
            <pc:docMk/>
            <pc:sldMk cId="4210608299" sldId="265"/>
            <ac:grpSpMk id="8" creationId="{3BB12D0E-FB59-C72F-E01B-9FA66E6212A5}"/>
          </ac:grpSpMkLst>
        </pc:grpChg>
      </pc:sldChg>
      <pc:sldChg chg="addSp delSp modSp mod">
        <pc:chgData name="Xin Zhang (Shanghai Wicresoft Co,.Ltd.)" userId="474f572f-8271-4f60-858e-cee871e0aec6" providerId="ADAL" clId="{89840B94-DBA9-4EAF-A96F-8A46C836EDE0}" dt="2022-12-27T07:39:20.196" v="21" actId="164"/>
        <pc:sldMkLst>
          <pc:docMk/>
          <pc:sldMk cId="860953958" sldId="266"/>
        </pc:sldMkLst>
        <pc:spChg chg="topLvl">
          <ac:chgData name="Xin Zhang (Shanghai Wicresoft Co,.Ltd.)" userId="474f572f-8271-4f60-858e-cee871e0aec6" providerId="ADAL" clId="{89840B94-DBA9-4EAF-A96F-8A46C836EDE0}" dt="2022-12-27T07:38:52.215" v="14" actId="165"/>
          <ac:spMkLst>
            <pc:docMk/>
            <pc:sldMk cId="860953958" sldId="266"/>
            <ac:spMk id="6" creationId="{793E90B0-7803-DC0D-B47A-0CC5EED7748B}"/>
          </ac:spMkLst>
        </pc:spChg>
        <pc:spChg chg="topLvl">
          <ac:chgData name="Xin Zhang (Shanghai Wicresoft Co,.Ltd.)" userId="474f572f-8271-4f60-858e-cee871e0aec6" providerId="ADAL" clId="{89840B94-DBA9-4EAF-A96F-8A46C836EDE0}" dt="2022-12-27T07:38:52.215" v="14" actId="165"/>
          <ac:spMkLst>
            <pc:docMk/>
            <pc:sldMk cId="860953958" sldId="266"/>
            <ac:spMk id="7" creationId="{C55EE72C-2E95-24A7-66F7-AEDD727B0477}"/>
          </ac:spMkLst>
        </pc:spChg>
        <pc:spChg chg="topLvl">
          <ac:chgData name="Xin Zhang (Shanghai Wicresoft Co,.Ltd.)" userId="474f572f-8271-4f60-858e-cee871e0aec6" providerId="ADAL" clId="{89840B94-DBA9-4EAF-A96F-8A46C836EDE0}" dt="2022-12-27T07:38:52.215" v="14" actId="165"/>
          <ac:spMkLst>
            <pc:docMk/>
            <pc:sldMk cId="860953958" sldId="266"/>
            <ac:spMk id="34" creationId="{30EF3713-27B2-1C82-E96F-44801FBD9348}"/>
          </ac:spMkLst>
        </pc:spChg>
        <pc:grpChg chg="add">
          <ac:chgData name="Xin Zhang (Shanghai Wicresoft Co,.Ltd.)" userId="474f572f-8271-4f60-858e-cee871e0aec6" providerId="ADAL" clId="{89840B94-DBA9-4EAF-A96F-8A46C836EDE0}" dt="2022-12-27T07:38:45.395" v="11" actId="164"/>
          <ac:grpSpMkLst>
            <pc:docMk/>
            <pc:sldMk cId="860953958" sldId="266"/>
            <ac:grpSpMk id="23" creationId="{21BEB77A-6DB3-1F4E-3DC3-27D170D9F401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8:46.795" v="12" actId="164"/>
          <ac:grpSpMkLst>
            <pc:docMk/>
            <pc:sldMk cId="860953958" sldId="266"/>
            <ac:grpSpMk id="24" creationId="{FB961241-82F0-E13C-3E89-1573471B62A4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8:48.447" v="13" actId="164"/>
          <ac:grpSpMkLst>
            <pc:docMk/>
            <pc:sldMk cId="860953958" sldId="266"/>
            <ac:grpSpMk id="25" creationId="{4D5CAD04-2265-BC3E-1957-C748049423EE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9:13.045" v="17" actId="164"/>
          <ac:grpSpMkLst>
            <pc:docMk/>
            <pc:sldMk cId="860953958" sldId="266"/>
            <ac:grpSpMk id="27" creationId="{94339261-465E-CEC3-E428-27CBF9D7EB72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9:14.799" v="18" actId="164"/>
          <ac:grpSpMkLst>
            <pc:docMk/>
            <pc:sldMk cId="860953958" sldId="266"/>
            <ac:grpSpMk id="28" creationId="{4B7D3631-2981-5A29-1B93-98624FDDC2B3}"/>
          </ac:grpSpMkLst>
        </pc:grpChg>
        <pc:grpChg chg="add mod">
          <ac:chgData name="Xin Zhang (Shanghai Wicresoft Co,.Ltd.)" userId="474f572f-8271-4f60-858e-cee871e0aec6" providerId="ADAL" clId="{89840B94-DBA9-4EAF-A96F-8A46C836EDE0}" dt="2022-12-27T07:39:17.925" v="20" actId="571"/>
          <ac:grpSpMkLst>
            <pc:docMk/>
            <pc:sldMk cId="860953958" sldId="266"/>
            <ac:grpSpMk id="33" creationId="{84889BCD-432E-4B87-0456-E18B433A8C73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39:20.196" v="21" actId="164"/>
          <ac:grpSpMkLst>
            <pc:docMk/>
            <pc:sldMk cId="860953958" sldId="266"/>
            <ac:grpSpMk id="39" creationId="{71A932A7-62AA-1C1C-A593-8697A696C262}"/>
          </ac:grpSpMkLst>
        </pc:grpChg>
        <pc:grpChg chg="del">
          <ac:chgData name="Xin Zhang (Shanghai Wicresoft Co,.Ltd.)" userId="474f572f-8271-4f60-858e-cee871e0aec6" providerId="ADAL" clId="{89840B94-DBA9-4EAF-A96F-8A46C836EDE0}" dt="2022-12-27T07:38:52.215" v="14" actId="165"/>
          <ac:grpSpMkLst>
            <pc:docMk/>
            <pc:sldMk cId="860953958" sldId="266"/>
            <ac:grpSpMk id="46" creationId="{DAA12860-BE69-50AB-5F33-FF74CBBEF14A}"/>
          </ac:grpSpMkLst>
        </pc:grpChg>
        <pc:grpChg chg="del">
          <ac:chgData name="Xin Zhang (Shanghai Wicresoft Co,.Ltd.)" userId="474f572f-8271-4f60-858e-cee871e0aec6" providerId="ADAL" clId="{89840B94-DBA9-4EAF-A96F-8A46C836EDE0}" dt="2022-12-27T07:38:52.215" v="14" actId="165"/>
          <ac:grpSpMkLst>
            <pc:docMk/>
            <pc:sldMk cId="860953958" sldId="266"/>
            <ac:grpSpMk id="52" creationId="{D96D0A5C-F775-C43D-EC16-032EF049EB7A}"/>
          </ac:grpSpMkLst>
        </pc:grpChg>
        <pc:grpChg chg="del">
          <ac:chgData name="Xin Zhang (Shanghai Wicresoft Co,.Ltd.)" userId="474f572f-8271-4f60-858e-cee871e0aec6" providerId="ADAL" clId="{89840B94-DBA9-4EAF-A96F-8A46C836EDE0}" dt="2022-12-27T07:38:52.215" v="14" actId="165"/>
          <ac:grpSpMkLst>
            <pc:docMk/>
            <pc:sldMk cId="860953958" sldId="266"/>
            <ac:grpSpMk id="53" creationId="{FF971FB6-BC6E-A5E2-8CA9-4E046B6A6A26}"/>
          </ac:grpSpMkLst>
        </pc:grpChg>
        <pc:picChg chg="mod topLvl">
          <ac:chgData name="Xin Zhang (Shanghai Wicresoft Co,.Ltd.)" userId="474f572f-8271-4f60-858e-cee871e0aec6" providerId="ADAL" clId="{89840B94-DBA9-4EAF-A96F-8A46C836EDE0}" dt="2022-12-27T07:38:56.465" v="16" actId="1076"/>
          <ac:picMkLst>
            <pc:docMk/>
            <pc:sldMk cId="860953958" sldId="266"/>
            <ac:picMk id="26" creationId="{0C4A2121-F7A7-9186-BE60-DE383B63EE3E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29" creationId="{D28ECA4B-1547-1E04-9983-2A1813D58FC4}"/>
          </ac:picMkLst>
        </pc:picChg>
        <pc:picChg chg="add mod">
          <ac:chgData name="Xin Zhang (Shanghai Wicresoft Co,.Ltd.)" userId="474f572f-8271-4f60-858e-cee871e0aec6" providerId="ADAL" clId="{89840B94-DBA9-4EAF-A96F-8A46C836EDE0}" dt="2022-12-27T07:39:17.925" v="20" actId="571"/>
          <ac:picMkLst>
            <pc:docMk/>
            <pc:sldMk cId="860953958" sldId="266"/>
            <ac:picMk id="30" creationId="{12BBEB40-1E31-6393-3027-BB252BB2CD6B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31" creationId="{3C877489-6977-F28A-1F73-95CF1D0B1C4E}"/>
          </ac:picMkLst>
        </pc:picChg>
        <pc:picChg chg="add mod">
          <ac:chgData name="Xin Zhang (Shanghai Wicresoft Co,.Ltd.)" userId="474f572f-8271-4f60-858e-cee871e0aec6" providerId="ADAL" clId="{89840B94-DBA9-4EAF-A96F-8A46C836EDE0}" dt="2022-12-27T07:39:17.925" v="20" actId="571"/>
          <ac:picMkLst>
            <pc:docMk/>
            <pc:sldMk cId="860953958" sldId="266"/>
            <ac:picMk id="32" creationId="{4EDE153D-3D0B-7C42-C55D-CF77664C53F0}"/>
          </ac:picMkLst>
        </pc:picChg>
        <pc:picChg chg="mod">
          <ac:chgData name="Xin Zhang (Shanghai Wicresoft Co,.Ltd.)" userId="474f572f-8271-4f60-858e-cee871e0aec6" providerId="ADAL" clId="{89840B94-DBA9-4EAF-A96F-8A46C836EDE0}" dt="2022-12-27T07:39:17.925" v="20" actId="571"/>
          <ac:picMkLst>
            <pc:docMk/>
            <pc:sldMk cId="860953958" sldId="266"/>
            <ac:picMk id="35" creationId="{5257A0C9-A9F4-2B21-C69A-99954A571B98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36" creationId="{2C133CC8-0D99-D510-ADF4-DE1FA6CB9A70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37" creationId="{242A88C2-FEB5-7AF3-E5F5-CF633F1EF30F}"/>
          </ac:picMkLst>
        </pc:picChg>
        <pc:picChg chg="mod">
          <ac:chgData name="Xin Zhang (Shanghai Wicresoft Co,.Ltd.)" userId="474f572f-8271-4f60-858e-cee871e0aec6" providerId="ADAL" clId="{89840B94-DBA9-4EAF-A96F-8A46C836EDE0}" dt="2022-12-27T07:39:17.925" v="20" actId="571"/>
          <ac:picMkLst>
            <pc:docMk/>
            <pc:sldMk cId="860953958" sldId="266"/>
            <ac:picMk id="38" creationId="{CEFE631B-78F1-D1D9-F9B9-0BFEC7657729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42" creationId="{7F601D96-DF89-87E4-2896-43170316B66E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47" creationId="{DDBB47BE-383F-B5B5-C5EC-8C89799DEF49}"/>
          </ac:picMkLst>
        </pc:picChg>
        <pc:picChg chg="topLvl">
          <ac:chgData name="Xin Zhang (Shanghai Wicresoft Co,.Ltd.)" userId="474f572f-8271-4f60-858e-cee871e0aec6" providerId="ADAL" clId="{89840B94-DBA9-4EAF-A96F-8A46C836EDE0}" dt="2022-12-27T07:38:52.215" v="14" actId="165"/>
          <ac:picMkLst>
            <pc:docMk/>
            <pc:sldMk cId="860953958" sldId="266"/>
            <ac:picMk id="51" creationId="{CE857CE3-B9FC-A726-0A9F-A913AC8FF02E}"/>
          </ac:picMkLst>
        </pc:picChg>
      </pc:sldChg>
      <pc:sldChg chg="addSp mod">
        <pc:chgData name="Xin Zhang (Shanghai Wicresoft Co,.Ltd.)" userId="474f572f-8271-4f60-858e-cee871e0aec6" providerId="ADAL" clId="{89840B94-DBA9-4EAF-A96F-8A46C836EDE0}" dt="2022-12-27T07:48:50.689" v="108" actId="164"/>
        <pc:sldMkLst>
          <pc:docMk/>
          <pc:sldMk cId="1551356384" sldId="267"/>
        </pc:sldMkLst>
        <pc:grpChg chg="add">
          <ac:chgData name="Xin Zhang (Shanghai Wicresoft Co,.Ltd.)" userId="474f572f-8271-4f60-858e-cee871e0aec6" providerId="ADAL" clId="{89840B94-DBA9-4EAF-A96F-8A46C836EDE0}" dt="2022-12-27T07:48:43.514" v="105" actId="164"/>
          <ac:grpSpMkLst>
            <pc:docMk/>
            <pc:sldMk cId="1551356384" sldId="267"/>
            <ac:grpSpMk id="15" creationId="{5D9C11A0-2B24-FEAF-E63F-9B361E8A1F4C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44.947" v="106" actId="164"/>
          <ac:grpSpMkLst>
            <pc:docMk/>
            <pc:sldMk cId="1551356384" sldId="267"/>
            <ac:grpSpMk id="16" creationId="{3855F3F3-C079-73BE-EDE7-E30857A22D5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47.850" v="107" actId="164"/>
          <ac:grpSpMkLst>
            <pc:docMk/>
            <pc:sldMk cId="1551356384" sldId="267"/>
            <ac:grpSpMk id="17" creationId="{64050BB8-CA32-DC4C-CE4B-174130BB33E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50.689" v="108" actId="164"/>
          <ac:grpSpMkLst>
            <pc:docMk/>
            <pc:sldMk cId="1551356384" sldId="267"/>
            <ac:grpSpMk id="18" creationId="{EB4652B6-CB53-661E-2630-11B6AAD04BE8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7:12.388" v="83" actId="164"/>
        <pc:sldMkLst>
          <pc:docMk/>
          <pc:sldMk cId="926431507" sldId="269"/>
        </pc:sldMkLst>
        <pc:grpChg chg="add">
          <ac:chgData name="Xin Zhang (Shanghai Wicresoft Co,.Ltd.)" userId="474f572f-8271-4f60-858e-cee871e0aec6" providerId="ADAL" clId="{89840B94-DBA9-4EAF-A96F-8A46C836EDE0}" dt="2022-12-27T07:47:03.692" v="80" actId="164"/>
          <ac:grpSpMkLst>
            <pc:docMk/>
            <pc:sldMk cId="926431507" sldId="269"/>
            <ac:grpSpMk id="4" creationId="{4BFD8E71-9988-3C3E-AF83-CEE5C77AA98C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05.701" v="81" actId="164"/>
          <ac:grpSpMkLst>
            <pc:docMk/>
            <pc:sldMk cId="926431507" sldId="269"/>
            <ac:grpSpMk id="5" creationId="{A01520FA-0244-7C84-F6CF-36D44EE8571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10.475" v="82" actId="164"/>
          <ac:grpSpMkLst>
            <pc:docMk/>
            <pc:sldMk cId="926431507" sldId="269"/>
            <ac:grpSpMk id="6" creationId="{C6CA145C-C209-501D-EFA6-0861AAC5C9B5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12.388" v="83" actId="164"/>
          <ac:grpSpMkLst>
            <pc:docMk/>
            <pc:sldMk cId="926431507" sldId="269"/>
            <ac:grpSpMk id="7" creationId="{C8B6D645-CB6B-F696-F077-6E912B3BFF0F}"/>
          </ac:grpSpMkLst>
        </pc:grpChg>
      </pc:sldChg>
      <pc:sldChg chg="modSp mod">
        <pc:chgData name="Xin Zhang (Shanghai Wicresoft Co,.Ltd.)" userId="474f572f-8271-4f60-858e-cee871e0aec6" providerId="ADAL" clId="{89840B94-DBA9-4EAF-A96F-8A46C836EDE0}" dt="2022-12-27T07:41:31.586" v="30" actId="1076"/>
        <pc:sldMkLst>
          <pc:docMk/>
          <pc:sldMk cId="2523406660" sldId="272"/>
        </pc:sldMkLst>
        <pc:picChg chg="mod">
          <ac:chgData name="Xin Zhang (Shanghai Wicresoft Co,.Ltd.)" userId="474f572f-8271-4f60-858e-cee871e0aec6" providerId="ADAL" clId="{89840B94-DBA9-4EAF-A96F-8A46C836EDE0}" dt="2022-12-27T07:41:31.586" v="30" actId="1076"/>
          <ac:picMkLst>
            <pc:docMk/>
            <pc:sldMk cId="2523406660" sldId="272"/>
            <ac:picMk id="42" creationId="{C844D547-1130-0807-B5FA-17D8950375A3}"/>
          </ac:picMkLst>
        </pc:picChg>
      </pc:sldChg>
      <pc:sldChg chg="addSp mod">
        <pc:chgData name="Xin Zhang (Shanghai Wicresoft Co,.Ltd.)" userId="474f572f-8271-4f60-858e-cee871e0aec6" providerId="ADAL" clId="{89840B94-DBA9-4EAF-A96F-8A46C836EDE0}" dt="2022-12-27T07:45:33.475" v="63" actId="164"/>
        <pc:sldMkLst>
          <pc:docMk/>
          <pc:sldMk cId="2738206254" sldId="276"/>
        </pc:sldMkLst>
        <pc:grpChg chg="add">
          <ac:chgData name="Xin Zhang (Shanghai Wicresoft Co,.Ltd.)" userId="474f572f-8271-4f60-858e-cee871e0aec6" providerId="ADAL" clId="{89840B94-DBA9-4EAF-A96F-8A46C836EDE0}" dt="2022-12-27T07:45:27.873" v="60" actId="164"/>
          <ac:grpSpMkLst>
            <pc:docMk/>
            <pc:sldMk cId="2738206254" sldId="276"/>
            <ac:grpSpMk id="13" creationId="{881B728A-A757-A103-F49D-18BEDB1E699F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29.534" v="61" actId="164"/>
          <ac:grpSpMkLst>
            <pc:docMk/>
            <pc:sldMk cId="2738206254" sldId="276"/>
            <ac:grpSpMk id="14" creationId="{3808C271-9AD8-DCE9-EE02-FD7BD145354D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31.149" v="62" actId="164"/>
          <ac:grpSpMkLst>
            <pc:docMk/>
            <pc:sldMk cId="2738206254" sldId="276"/>
            <ac:grpSpMk id="15" creationId="{B688B994-C186-2F32-6138-6979E33810BB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33.475" v="63" actId="164"/>
          <ac:grpSpMkLst>
            <pc:docMk/>
            <pc:sldMk cId="2738206254" sldId="276"/>
            <ac:grpSpMk id="16" creationId="{A6F79965-0A68-55B3-AD85-C0606637B4D7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5:17.631" v="59" actId="164"/>
        <pc:sldMkLst>
          <pc:docMk/>
          <pc:sldMk cId="3539184" sldId="277"/>
        </pc:sldMkLst>
        <pc:grpChg chg="add">
          <ac:chgData name="Xin Zhang (Shanghai Wicresoft Co,.Ltd.)" userId="474f572f-8271-4f60-858e-cee871e0aec6" providerId="ADAL" clId="{89840B94-DBA9-4EAF-A96F-8A46C836EDE0}" dt="2022-12-27T07:45:02.870" v="56" actId="164"/>
          <ac:grpSpMkLst>
            <pc:docMk/>
            <pc:sldMk cId="3539184" sldId="277"/>
            <ac:grpSpMk id="3" creationId="{3C325F8D-6D4C-D54A-BA36-D7CF301AC721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12.411" v="57" actId="164"/>
          <ac:grpSpMkLst>
            <pc:docMk/>
            <pc:sldMk cId="3539184" sldId="277"/>
            <ac:grpSpMk id="4" creationId="{3BBA01AD-7C29-24CD-5773-8A4BF94F5047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15.615" v="58" actId="164"/>
          <ac:grpSpMkLst>
            <pc:docMk/>
            <pc:sldMk cId="3539184" sldId="277"/>
            <ac:grpSpMk id="5" creationId="{B296B86B-B3E6-F8BC-9A45-DC2F5FC5853F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17.631" v="59" actId="164"/>
          <ac:grpSpMkLst>
            <pc:docMk/>
            <pc:sldMk cId="3539184" sldId="277"/>
            <ac:grpSpMk id="11" creationId="{7399CBA4-AC35-04A2-013B-77E6AA5358E7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4:50.858" v="55" actId="164"/>
        <pc:sldMkLst>
          <pc:docMk/>
          <pc:sldMk cId="4212084578" sldId="278"/>
        </pc:sldMkLst>
        <pc:grpChg chg="add">
          <ac:chgData name="Xin Zhang (Shanghai Wicresoft Co,.Ltd.)" userId="474f572f-8271-4f60-858e-cee871e0aec6" providerId="ADAL" clId="{89840B94-DBA9-4EAF-A96F-8A46C836EDE0}" dt="2022-12-27T07:44:44.712" v="52" actId="164"/>
          <ac:grpSpMkLst>
            <pc:docMk/>
            <pc:sldMk cId="4212084578" sldId="278"/>
            <ac:grpSpMk id="3" creationId="{410791C6-90E8-9BA0-D4D5-9D0134A550ED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45.992" v="53" actId="164"/>
          <ac:grpSpMkLst>
            <pc:docMk/>
            <pc:sldMk cId="4212084578" sldId="278"/>
            <ac:grpSpMk id="5" creationId="{24B1C52F-4FD5-0FF2-C527-B3E75433B74C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47.911" v="54" actId="164"/>
          <ac:grpSpMkLst>
            <pc:docMk/>
            <pc:sldMk cId="4212084578" sldId="278"/>
            <ac:grpSpMk id="6" creationId="{280B5C93-B0F6-55D2-C046-2E2C83DCCED4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50.858" v="55" actId="164"/>
          <ac:grpSpMkLst>
            <pc:docMk/>
            <pc:sldMk cId="4212084578" sldId="278"/>
            <ac:grpSpMk id="7" creationId="{2CE1F832-EFE1-CD18-9E5F-B5911DE5CEAE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4:16.693" v="47" actId="164"/>
        <pc:sldMkLst>
          <pc:docMk/>
          <pc:sldMk cId="3306262541" sldId="280"/>
        </pc:sldMkLst>
        <pc:grpChg chg="add">
          <ac:chgData name="Xin Zhang (Shanghai Wicresoft Co,.Ltd.)" userId="474f572f-8271-4f60-858e-cee871e0aec6" providerId="ADAL" clId="{89840B94-DBA9-4EAF-A96F-8A46C836EDE0}" dt="2022-12-27T07:44:16.693" v="47" actId="164"/>
          <ac:grpSpMkLst>
            <pc:docMk/>
            <pc:sldMk cId="3306262541" sldId="280"/>
            <ac:grpSpMk id="5" creationId="{EC43FA9C-B7DE-A7EF-79C3-9E769548DB24}"/>
          </ac:grpSpMkLst>
        </pc:grpChg>
      </pc:sldChg>
      <pc:sldChg chg="addSp modSp mod">
        <pc:chgData name="Xin Zhang (Shanghai Wicresoft Co,.Ltd.)" userId="474f572f-8271-4f60-858e-cee871e0aec6" providerId="ADAL" clId="{89840B94-DBA9-4EAF-A96F-8A46C836EDE0}" dt="2022-12-27T07:46:22.147" v="75" actId="167"/>
        <pc:sldMkLst>
          <pc:docMk/>
          <pc:sldMk cId="4207439621" sldId="281"/>
        </pc:sldMkLst>
        <pc:grpChg chg="add">
          <ac:chgData name="Xin Zhang (Shanghai Wicresoft Co,.Ltd.)" userId="474f572f-8271-4f60-858e-cee871e0aec6" providerId="ADAL" clId="{89840B94-DBA9-4EAF-A96F-8A46C836EDE0}" dt="2022-12-27T07:46:08.392" v="71" actId="164"/>
          <ac:grpSpMkLst>
            <pc:docMk/>
            <pc:sldMk cId="4207439621" sldId="281"/>
            <ac:grpSpMk id="3" creationId="{ED7896DC-018D-8509-5D59-BD40417E3B49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6:11.430" v="72" actId="164"/>
          <ac:grpSpMkLst>
            <pc:docMk/>
            <pc:sldMk cId="4207439621" sldId="281"/>
            <ac:grpSpMk id="4" creationId="{707C35ED-AC56-4C05-F6E2-C5755AC2A7A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6:13.881" v="73" actId="164"/>
          <ac:grpSpMkLst>
            <pc:docMk/>
            <pc:sldMk cId="4207439621" sldId="281"/>
            <ac:grpSpMk id="5" creationId="{95F29F0B-543F-FB9A-2354-C922ECBFD149}"/>
          </ac:grpSpMkLst>
        </pc:grpChg>
        <pc:grpChg chg="add ord">
          <ac:chgData name="Xin Zhang (Shanghai Wicresoft Co,.Ltd.)" userId="474f572f-8271-4f60-858e-cee871e0aec6" providerId="ADAL" clId="{89840B94-DBA9-4EAF-A96F-8A46C836EDE0}" dt="2022-12-27T07:46:22.147" v="75" actId="167"/>
          <ac:grpSpMkLst>
            <pc:docMk/>
            <pc:sldMk cId="4207439621" sldId="281"/>
            <ac:grpSpMk id="6" creationId="{87EE7563-D73B-B048-24C8-80C34ED642CF}"/>
          </ac:grpSpMkLst>
        </pc:grpChg>
      </pc:sldChg>
      <pc:sldChg chg="addSp delSp modSp mod">
        <pc:chgData name="Xin Zhang (Shanghai Wicresoft Co,.Ltd.)" userId="474f572f-8271-4f60-858e-cee871e0aec6" providerId="ADAL" clId="{89840B94-DBA9-4EAF-A96F-8A46C836EDE0}" dt="2022-12-27T07:43:18.875" v="38" actId="1076"/>
        <pc:sldMkLst>
          <pc:docMk/>
          <pc:sldMk cId="992904668" sldId="284"/>
        </pc:sldMkLst>
        <pc:spChg chg="del">
          <ac:chgData name="Xin Zhang (Shanghai Wicresoft Co,.Ltd.)" userId="474f572f-8271-4f60-858e-cee871e0aec6" providerId="ADAL" clId="{89840B94-DBA9-4EAF-A96F-8A46C836EDE0}" dt="2022-12-27T07:43:11.085" v="35" actId="478"/>
          <ac:spMkLst>
            <pc:docMk/>
            <pc:sldMk cId="992904668" sldId="284"/>
            <ac:spMk id="7" creationId="{C4F10A76-13E3-BC71-4E74-9EEB0E25D329}"/>
          </ac:spMkLst>
        </pc:spChg>
        <pc:picChg chg="add del mod">
          <ac:chgData name="Xin Zhang (Shanghai Wicresoft Co,.Ltd.)" userId="474f572f-8271-4f60-858e-cee871e0aec6" providerId="ADAL" clId="{89840B94-DBA9-4EAF-A96F-8A46C836EDE0}" dt="2022-12-27T07:43:18.875" v="38" actId="1076"/>
          <ac:picMkLst>
            <pc:docMk/>
            <pc:sldMk cId="992904668" sldId="284"/>
            <ac:picMk id="90" creationId="{FD41ABAF-1924-9520-A66B-0EB7BA75561B}"/>
          </ac:picMkLst>
        </pc:picChg>
        <pc:picChg chg="del mod">
          <ac:chgData name="Xin Zhang (Shanghai Wicresoft Co,.Ltd.)" userId="474f572f-8271-4f60-858e-cee871e0aec6" providerId="ADAL" clId="{89840B94-DBA9-4EAF-A96F-8A46C836EDE0}" dt="2022-12-27T07:43:06.658" v="34" actId="478"/>
          <ac:picMkLst>
            <pc:docMk/>
            <pc:sldMk cId="992904668" sldId="284"/>
            <ac:picMk id="91" creationId="{F27A7AFD-71C9-6702-694B-2F92B1C3EF63}"/>
          </ac:picMkLst>
        </pc:picChg>
      </pc:sldChg>
      <pc:sldChg chg="addSp mod">
        <pc:chgData name="Xin Zhang (Shanghai Wicresoft Co,.Ltd.)" userId="474f572f-8271-4f60-858e-cee871e0aec6" providerId="ADAL" clId="{89840B94-DBA9-4EAF-A96F-8A46C836EDE0}" dt="2022-12-27T07:44:02.242" v="46" actId="164"/>
        <pc:sldMkLst>
          <pc:docMk/>
          <pc:sldMk cId="165642911" sldId="285"/>
        </pc:sldMkLst>
        <pc:grpChg chg="add">
          <ac:chgData name="Xin Zhang (Shanghai Wicresoft Co,.Ltd.)" userId="474f572f-8271-4f60-858e-cee871e0aec6" providerId="ADAL" clId="{89840B94-DBA9-4EAF-A96F-8A46C836EDE0}" dt="2022-12-27T07:43:40.479" v="41" actId="164"/>
          <ac:grpSpMkLst>
            <pc:docMk/>
            <pc:sldMk cId="165642911" sldId="285"/>
            <ac:grpSpMk id="3" creationId="{15190CCD-29D2-2EA2-8122-6D1242BC78A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3:41.775" v="42" actId="164"/>
          <ac:grpSpMkLst>
            <pc:docMk/>
            <pc:sldMk cId="165642911" sldId="285"/>
            <ac:grpSpMk id="4" creationId="{EC79DF90-0BE6-0178-10ED-436A09A5D1BE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3:44.050" v="43" actId="164"/>
          <ac:grpSpMkLst>
            <pc:docMk/>
            <pc:sldMk cId="165642911" sldId="285"/>
            <ac:grpSpMk id="5" creationId="{1B742E68-92EB-3889-0D4E-F215182F86A3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3:58.473" v="44" actId="164"/>
          <ac:grpSpMkLst>
            <pc:docMk/>
            <pc:sldMk cId="165642911" sldId="285"/>
            <ac:grpSpMk id="6" creationId="{D018D361-681C-B045-CD3C-5CB454644F97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00.622" v="45" actId="164"/>
          <ac:grpSpMkLst>
            <pc:docMk/>
            <pc:sldMk cId="165642911" sldId="285"/>
            <ac:grpSpMk id="7" creationId="{17D4FD15-B8EB-8ED5-5A05-DD8A10C44F95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02.242" v="46" actId="164"/>
          <ac:grpSpMkLst>
            <pc:docMk/>
            <pc:sldMk cId="165642911" sldId="285"/>
            <ac:grpSpMk id="8" creationId="{BD5EB2F8-22A6-C346-21DF-B89831CE9554}"/>
          </ac:grpSpMkLst>
        </pc:grpChg>
      </pc:sldChg>
      <pc:sldChg chg="addSp delSp modSp mod">
        <pc:chgData name="Xin Zhang (Shanghai Wicresoft Co,.Ltd.)" userId="474f572f-8271-4f60-858e-cee871e0aec6" providerId="ADAL" clId="{89840B94-DBA9-4EAF-A96F-8A46C836EDE0}" dt="2022-12-27T07:49:46.006" v="122" actId="1076"/>
        <pc:sldMkLst>
          <pc:docMk/>
          <pc:sldMk cId="4291577096" sldId="293"/>
        </pc:sldMkLst>
        <pc:grpChg chg="add">
          <ac:chgData name="Xin Zhang (Shanghai Wicresoft Co,.Ltd.)" userId="474f572f-8271-4f60-858e-cee871e0aec6" providerId="ADAL" clId="{89840B94-DBA9-4EAF-A96F-8A46C836EDE0}" dt="2022-12-27T07:49:28.094" v="115" actId="164"/>
          <ac:grpSpMkLst>
            <pc:docMk/>
            <pc:sldMk cId="4291577096" sldId="293"/>
            <ac:grpSpMk id="3" creationId="{29793163-8DDD-AFBE-106C-414C78AF237B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31.653" v="116" actId="164"/>
          <ac:grpSpMkLst>
            <pc:docMk/>
            <pc:sldMk cId="4291577096" sldId="293"/>
            <ac:grpSpMk id="4" creationId="{B1F525DA-6A22-A313-1209-64AB7D5D7BB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34.277" v="117" actId="164"/>
          <ac:grpSpMkLst>
            <pc:docMk/>
            <pc:sldMk cId="4291577096" sldId="293"/>
            <ac:grpSpMk id="7" creationId="{6941EE42-BC87-87EB-1004-98D73F463ACA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9:37.747" v="118" actId="164"/>
          <ac:grpSpMkLst>
            <pc:docMk/>
            <pc:sldMk cId="4291577096" sldId="293"/>
            <ac:grpSpMk id="9" creationId="{67EDBB7A-8C94-F5C4-48B0-E298770337C8}"/>
          </ac:grpSpMkLst>
        </pc:grpChg>
        <pc:grpChg chg="del">
          <ac:chgData name="Xin Zhang (Shanghai Wicresoft Co,.Ltd.)" userId="474f572f-8271-4f60-858e-cee871e0aec6" providerId="ADAL" clId="{89840B94-DBA9-4EAF-A96F-8A46C836EDE0}" dt="2022-12-27T07:49:42.097" v="119" actId="478"/>
          <ac:grpSpMkLst>
            <pc:docMk/>
            <pc:sldMk cId="4291577096" sldId="293"/>
            <ac:grpSpMk id="34" creationId="{3A9BCCAC-023D-8690-6F28-7B9FB3A34F80}"/>
          </ac:grpSpMkLst>
        </pc:grpChg>
        <pc:grpChg chg="mod">
          <ac:chgData name="Xin Zhang (Shanghai Wicresoft Co,.Ltd.)" userId="474f572f-8271-4f60-858e-cee871e0aec6" providerId="ADAL" clId="{89840B94-DBA9-4EAF-A96F-8A46C836EDE0}" dt="2022-12-27T07:49:46.006" v="122" actId="1076"/>
          <ac:grpSpMkLst>
            <pc:docMk/>
            <pc:sldMk cId="4291577096" sldId="293"/>
            <ac:grpSpMk id="63" creationId="{1970B017-78A6-91F2-E05E-1AE4F32825FD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8:30.651" v="104" actId="164"/>
        <pc:sldMkLst>
          <pc:docMk/>
          <pc:sldMk cId="2908230442" sldId="295"/>
        </pc:sldMkLst>
        <pc:grpChg chg="add">
          <ac:chgData name="Xin Zhang (Shanghai Wicresoft Co,.Ltd.)" userId="474f572f-8271-4f60-858e-cee871e0aec6" providerId="ADAL" clId="{89840B94-DBA9-4EAF-A96F-8A46C836EDE0}" dt="2022-12-27T07:48:29.240" v="103" actId="164"/>
          <ac:grpSpMkLst>
            <pc:docMk/>
            <pc:sldMk cId="2908230442" sldId="295"/>
            <ac:grpSpMk id="3" creationId="{BFF61162-8A01-497A-A60F-988EEC3AB27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8:30.651" v="104" actId="164"/>
          <ac:grpSpMkLst>
            <pc:docMk/>
            <pc:sldMk cId="2908230442" sldId="295"/>
            <ac:grpSpMk id="4" creationId="{7693FD49-9698-F93D-3E20-08710D2A95DD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4:34.537" v="51" actId="164"/>
        <pc:sldMkLst>
          <pc:docMk/>
          <pc:sldMk cId="3904046055" sldId="297"/>
        </pc:sldMkLst>
        <pc:grpChg chg="add">
          <ac:chgData name="Xin Zhang (Shanghai Wicresoft Co,.Ltd.)" userId="474f572f-8271-4f60-858e-cee871e0aec6" providerId="ADAL" clId="{89840B94-DBA9-4EAF-A96F-8A46C836EDE0}" dt="2022-12-27T07:44:24.747" v="48" actId="164"/>
          <ac:grpSpMkLst>
            <pc:docMk/>
            <pc:sldMk cId="3904046055" sldId="297"/>
            <ac:grpSpMk id="16" creationId="{CD526709-04A1-41A1-A2CD-036AFECB01ED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29.980" v="49" actId="164"/>
          <ac:grpSpMkLst>
            <pc:docMk/>
            <pc:sldMk cId="3904046055" sldId="297"/>
            <ac:grpSpMk id="21" creationId="{903F5D9E-C3BE-450B-28A2-01300F270234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33.011" v="50" actId="164"/>
          <ac:grpSpMkLst>
            <pc:docMk/>
            <pc:sldMk cId="3904046055" sldId="297"/>
            <ac:grpSpMk id="22" creationId="{EE712123-7A82-CA97-FD96-D577EFF34C17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4:34.537" v="51" actId="164"/>
          <ac:grpSpMkLst>
            <pc:docMk/>
            <pc:sldMk cId="3904046055" sldId="297"/>
            <ac:grpSpMk id="23" creationId="{13637C20-B304-D184-E11F-E2B85EC2F747}"/>
          </ac:grpSpMkLst>
        </pc:grpChg>
      </pc:sldChg>
      <pc:sldChg chg="addSp delSp modSp mod">
        <pc:chgData name="Xin Zhang (Shanghai Wicresoft Co,.Ltd.)" userId="474f572f-8271-4f60-858e-cee871e0aec6" providerId="ADAL" clId="{89840B94-DBA9-4EAF-A96F-8A46C836EDE0}" dt="2022-12-27T07:46:50.803" v="79" actId="164"/>
        <pc:sldMkLst>
          <pc:docMk/>
          <pc:sldMk cId="152764343" sldId="298"/>
        </pc:sldMkLst>
        <pc:spChg chg="add del mod">
          <ac:chgData name="Xin Zhang (Shanghai Wicresoft Co,.Ltd.)" userId="474f572f-8271-4f60-858e-cee871e0aec6" providerId="ADAL" clId="{89840B94-DBA9-4EAF-A96F-8A46C836EDE0}" dt="2022-12-27T07:35:34.104" v="2" actId="478"/>
          <ac:spMkLst>
            <pc:docMk/>
            <pc:sldMk cId="152764343" sldId="298"/>
            <ac:spMk id="7" creationId="{08963EB7-D58D-34FB-2F58-137801742BE1}"/>
          </ac:spMkLst>
        </pc:spChg>
        <pc:spChg chg="add del mod">
          <ac:chgData name="Xin Zhang (Shanghai Wicresoft Co,.Ltd.)" userId="474f572f-8271-4f60-858e-cee871e0aec6" providerId="ADAL" clId="{89840B94-DBA9-4EAF-A96F-8A46C836EDE0}" dt="2022-12-27T07:35:34.104" v="2" actId="478"/>
          <ac:spMkLst>
            <pc:docMk/>
            <pc:sldMk cId="152764343" sldId="298"/>
            <ac:spMk id="9" creationId="{6F0B1959-1487-E2FF-7BF1-3E362DC98949}"/>
          </ac:spMkLst>
        </pc:spChg>
        <pc:grpChg chg="add">
          <ac:chgData name="Xin Zhang (Shanghai Wicresoft Co,.Ltd.)" userId="474f572f-8271-4f60-858e-cee871e0aec6" providerId="ADAL" clId="{89840B94-DBA9-4EAF-A96F-8A46C836EDE0}" dt="2022-12-27T07:46:40.898" v="76" actId="164"/>
          <ac:grpSpMkLst>
            <pc:docMk/>
            <pc:sldMk cId="152764343" sldId="298"/>
            <ac:grpSpMk id="11" creationId="{4126A6C3-73B1-0C36-A428-C7D82B9D4962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6:44.239" v="77" actId="164"/>
          <ac:grpSpMkLst>
            <pc:docMk/>
            <pc:sldMk cId="152764343" sldId="298"/>
            <ac:grpSpMk id="13" creationId="{65D2928A-4557-06D1-4FA7-989B685C1BF0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6:47.201" v="78" actId="164"/>
          <ac:grpSpMkLst>
            <pc:docMk/>
            <pc:sldMk cId="152764343" sldId="298"/>
            <ac:grpSpMk id="15" creationId="{EB2C4B43-A736-ADA0-3A24-B820CD7432D3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6:50.803" v="79" actId="164"/>
          <ac:grpSpMkLst>
            <pc:docMk/>
            <pc:sldMk cId="152764343" sldId="298"/>
            <ac:grpSpMk id="17" creationId="{AF6178ED-5CF0-C6AC-714E-A1E2842D0725}"/>
          </ac:grpSpMkLst>
        </pc:grpChg>
      </pc:sldChg>
      <pc:sldChg chg="addSp mod">
        <pc:chgData name="Xin Zhang (Shanghai Wicresoft Co,.Ltd.)" userId="474f572f-8271-4f60-858e-cee871e0aec6" providerId="ADAL" clId="{89840B94-DBA9-4EAF-A96F-8A46C836EDE0}" dt="2022-12-27T07:45:53.751" v="70" actId="164"/>
        <pc:sldMkLst>
          <pc:docMk/>
          <pc:sldMk cId="3880621232" sldId="299"/>
        </pc:sldMkLst>
        <pc:grpChg chg="add">
          <ac:chgData name="Xin Zhang (Shanghai Wicresoft Co,.Ltd.)" userId="474f572f-8271-4f60-858e-cee871e0aec6" providerId="ADAL" clId="{89840B94-DBA9-4EAF-A96F-8A46C836EDE0}" dt="2022-12-27T07:45:40.270" v="64" actId="164"/>
          <ac:grpSpMkLst>
            <pc:docMk/>
            <pc:sldMk cId="3880621232" sldId="299"/>
            <ac:grpSpMk id="3" creationId="{325A891E-8174-65DD-6D34-5EF52D58F162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43.322" v="65" actId="164"/>
          <ac:grpSpMkLst>
            <pc:docMk/>
            <pc:sldMk cId="3880621232" sldId="299"/>
            <ac:grpSpMk id="4" creationId="{BEC9EDA5-F421-947A-8F8C-B62BA12AF6BF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44.904" v="66" actId="164"/>
          <ac:grpSpMkLst>
            <pc:docMk/>
            <pc:sldMk cId="3880621232" sldId="299"/>
            <ac:grpSpMk id="5" creationId="{01DB9DF7-A66E-D7F4-FE29-494CE9D3D318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46.375" v="67" actId="164"/>
          <ac:grpSpMkLst>
            <pc:docMk/>
            <pc:sldMk cId="3880621232" sldId="299"/>
            <ac:grpSpMk id="6" creationId="{FDAAB99B-D5B3-27F7-53EA-ADCABFC6A15B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49.108" v="68" actId="164"/>
          <ac:grpSpMkLst>
            <pc:docMk/>
            <pc:sldMk cId="3880621232" sldId="299"/>
            <ac:grpSpMk id="7" creationId="{94E3EA7A-3FEF-B0FB-F555-52632100607C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51.652" v="69" actId="164"/>
          <ac:grpSpMkLst>
            <pc:docMk/>
            <pc:sldMk cId="3880621232" sldId="299"/>
            <ac:grpSpMk id="8" creationId="{802E5472-5476-55C2-EB19-5BE79C6B60C6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5:53.751" v="70" actId="164"/>
          <ac:grpSpMkLst>
            <pc:docMk/>
            <pc:sldMk cId="3880621232" sldId="299"/>
            <ac:grpSpMk id="9" creationId="{183AF8C7-2EFB-8A32-2709-27791BC423D5}"/>
          </ac:grpSpMkLst>
        </pc:grpChg>
      </pc:sldChg>
      <pc:sldChg chg="delSp mod">
        <pc:chgData name="Xin Zhang (Shanghai Wicresoft Co,.Ltd.)" userId="474f572f-8271-4f60-858e-cee871e0aec6" providerId="ADAL" clId="{89840B94-DBA9-4EAF-A96F-8A46C836EDE0}" dt="2022-12-27T07:40:01.034" v="24" actId="478"/>
        <pc:sldMkLst>
          <pc:docMk/>
          <pc:sldMk cId="1607588182" sldId="300"/>
        </pc:sldMkLst>
        <pc:picChg chg="del">
          <ac:chgData name="Xin Zhang (Shanghai Wicresoft Co,.Ltd.)" userId="474f572f-8271-4f60-858e-cee871e0aec6" providerId="ADAL" clId="{89840B94-DBA9-4EAF-A96F-8A46C836EDE0}" dt="2022-12-27T07:40:01.034" v="24" actId="478"/>
          <ac:picMkLst>
            <pc:docMk/>
            <pc:sldMk cId="1607588182" sldId="300"/>
            <ac:picMk id="8" creationId="{4CD81BE9-B4F6-37A9-73AF-B5B415D64F4E}"/>
          </ac:picMkLst>
        </pc:picChg>
      </pc:sldChg>
      <pc:sldChg chg="delSp modSp mod">
        <pc:chgData name="Xin Zhang (Shanghai Wicresoft Co,.Ltd.)" userId="474f572f-8271-4f60-858e-cee871e0aec6" providerId="ADAL" clId="{89840B94-DBA9-4EAF-A96F-8A46C836EDE0}" dt="2022-12-27T07:39:56.309" v="23" actId="478"/>
        <pc:sldMkLst>
          <pc:docMk/>
          <pc:sldMk cId="1759314837" sldId="301"/>
        </pc:sldMkLst>
        <pc:picChg chg="del mod">
          <ac:chgData name="Xin Zhang (Shanghai Wicresoft Co,.Ltd.)" userId="474f572f-8271-4f60-858e-cee871e0aec6" providerId="ADAL" clId="{89840B94-DBA9-4EAF-A96F-8A46C836EDE0}" dt="2022-12-27T07:39:56.309" v="23" actId="478"/>
          <ac:picMkLst>
            <pc:docMk/>
            <pc:sldMk cId="1759314837" sldId="301"/>
            <ac:picMk id="8" creationId="{4CD81BE9-B4F6-37A9-73AF-B5B415D64F4E}"/>
          </ac:picMkLst>
        </pc:picChg>
      </pc:sldChg>
      <pc:sldChg chg="delSp mod">
        <pc:chgData name="Xin Zhang (Shanghai Wicresoft Co,.Ltd.)" userId="474f572f-8271-4f60-858e-cee871e0aec6" providerId="ADAL" clId="{89840B94-DBA9-4EAF-A96F-8A46C836EDE0}" dt="2022-12-27T07:40:20.192" v="28" actId="478"/>
        <pc:sldMkLst>
          <pc:docMk/>
          <pc:sldMk cId="1395106141" sldId="302"/>
        </pc:sldMkLst>
        <pc:picChg chg="del">
          <ac:chgData name="Xin Zhang (Shanghai Wicresoft Co,.Ltd.)" userId="474f572f-8271-4f60-858e-cee871e0aec6" providerId="ADAL" clId="{89840B94-DBA9-4EAF-A96F-8A46C836EDE0}" dt="2022-12-27T07:40:20.192" v="28" actId="478"/>
          <ac:picMkLst>
            <pc:docMk/>
            <pc:sldMk cId="1395106141" sldId="302"/>
            <ac:picMk id="8" creationId="{4CD81BE9-B4F6-37A9-73AF-B5B415D64F4E}"/>
          </ac:picMkLst>
        </pc:picChg>
      </pc:sldChg>
      <pc:sldChg chg="addSp mod">
        <pc:chgData name="Xin Zhang (Shanghai Wicresoft Co,.Ltd.)" userId="474f572f-8271-4f60-858e-cee871e0aec6" providerId="ADAL" clId="{89840B94-DBA9-4EAF-A96F-8A46C836EDE0}" dt="2022-12-27T07:47:36.866" v="87" actId="164"/>
        <pc:sldMkLst>
          <pc:docMk/>
          <pc:sldMk cId="2151704629" sldId="303"/>
        </pc:sldMkLst>
        <pc:grpChg chg="add">
          <ac:chgData name="Xin Zhang (Shanghai Wicresoft Co,.Ltd.)" userId="474f572f-8271-4f60-858e-cee871e0aec6" providerId="ADAL" clId="{89840B94-DBA9-4EAF-A96F-8A46C836EDE0}" dt="2022-12-27T07:47:32.350" v="84" actId="164"/>
          <ac:grpSpMkLst>
            <pc:docMk/>
            <pc:sldMk cId="2151704629" sldId="303"/>
            <ac:grpSpMk id="3" creationId="{11035E60-12FC-4AE0-459D-1AA4FFEE4448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33.828" v="85" actId="164"/>
          <ac:grpSpMkLst>
            <pc:docMk/>
            <pc:sldMk cId="2151704629" sldId="303"/>
            <ac:grpSpMk id="4" creationId="{A8A79997-612B-E838-08B3-9C427FEAE9E4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35.466" v="86" actId="164"/>
          <ac:grpSpMkLst>
            <pc:docMk/>
            <pc:sldMk cId="2151704629" sldId="303"/>
            <ac:grpSpMk id="5" creationId="{7F6578BD-868F-426F-5354-3672844CC37B}"/>
          </ac:grpSpMkLst>
        </pc:grpChg>
        <pc:grpChg chg="add">
          <ac:chgData name="Xin Zhang (Shanghai Wicresoft Co,.Ltd.)" userId="474f572f-8271-4f60-858e-cee871e0aec6" providerId="ADAL" clId="{89840B94-DBA9-4EAF-A96F-8A46C836EDE0}" dt="2022-12-27T07:47:36.866" v="87" actId="164"/>
          <ac:grpSpMkLst>
            <pc:docMk/>
            <pc:sldMk cId="2151704629" sldId="303"/>
            <ac:grpSpMk id="6" creationId="{6AFD7A08-C121-D084-39B3-147AC4BB6C29}"/>
          </ac:grpSpMkLst>
        </pc:grpChg>
      </pc:sldChg>
      <pc:sldMasterChg chg="modSldLayout">
        <pc:chgData name="Xin Zhang (Shanghai Wicresoft Co,.Ltd.)" userId="474f572f-8271-4f60-858e-cee871e0aec6" providerId="ADAL" clId="{89840B94-DBA9-4EAF-A96F-8A46C836EDE0}" dt="2022-12-27T07:43:28.706" v="40" actId="478"/>
        <pc:sldMasterMkLst>
          <pc:docMk/>
          <pc:sldMasterMk cId="2285055204" sldId="2147483648"/>
        </pc:sldMasterMkLst>
        <pc:sldLayoutChg chg="addSp modSp">
          <pc:chgData name="Xin Zhang (Shanghai Wicresoft Co,.Ltd.)" userId="474f572f-8271-4f60-858e-cee871e0aec6" providerId="ADAL" clId="{89840B94-DBA9-4EAF-A96F-8A46C836EDE0}" dt="2022-12-27T07:42:02.097" v="32" actId="571"/>
          <pc:sldLayoutMkLst>
            <pc:docMk/>
            <pc:sldMasterMk cId="2285055204" sldId="2147483648"/>
            <pc:sldLayoutMk cId="1883394769" sldId="2147483655"/>
          </pc:sldLayoutMkLst>
          <pc:picChg chg="add mod">
            <ac:chgData name="Xin Zhang (Shanghai Wicresoft Co,.Ltd.)" userId="474f572f-8271-4f60-858e-cee871e0aec6" providerId="ADAL" clId="{89840B94-DBA9-4EAF-A96F-8A46C836EDE0}" dt="2022-12-27T07:42:02.097" v="32" actId="571"/>
            <ac:picMkLst>
              <pc:docMk/>
              <pc:sldMasterMk cId="2285055204" sldId="2147483648"/>
              <pc:sldLayoutMk cId="1883394769" sldId="2147483655"/>
              <ac:picMk id="2" creationId="{D7926C79-6C8E-CEA2-3FC5-C76D1A926041}"/>
            </ac:picMkLst>
          </pc:picChg>
        </pc:sldLayoutChg>
        <pc:sldLayoutChg chg="delSp mod">
          <pc:chgData name="Xin Zhang (Shanghai Wicresoft Co,.Ltd.)" userId="474f572f-8271-4f60-858e-cee871e0aec6" providerId="ADAL" clId="{89840B94-DBA9-4EAF-A96F-8A46C836EDE0}" dt="2022-12-27T07:37:00.602" v="3" actId="21"/>
          <pc:sldLayoutMkLst>
            <pc:docMk/>
            <pc:sldMasterMk cId="2285055204" sldId="2147483648"/>
            <pc:sldLayoutMk cId="2704260667" sldId="2147483656"/>
          </pc:sldLayoutMkLst>
          <pc:spChg chg="del">
            <ac:chgData name="Xin Zhang (Shanghai Wicresoft Co,.Ltd.)" userId="474f572f-8271-4f60-858e-cee871e0aec6" providerId="ADAL" clId="{89840B94-DBA9-4EAF-A96F-8A46C836EDE0}" dt="2022-12-27T07:37:00.602" v="3" actId="21"/>
            <ac:spMkLst>
              <pc:docMk/>
              <pc:sldMasterMk cId="2285055204" sldId="2147483648"/>
              <pc:sldLayoutMk cId="2704260667" sldId="2147483656"/>
              <ac:spMk id="7" creationId="{E2D30FB1-F79A-BC87-5296-43012FA61492}"/>
            </ac:spMkLst>
          </pc:spChg>
          <pc:picChg chg="del">
            <ac:chgData name="Xin Zhang (Shanghai Wicresoft Co,.Ltd.)" userId="474f572f-8271-4f60-858e-cee871e0aec6" providerId="ADAL" clId="{89840B94-DBA9-4EAF-A96F-8A46C836EDE0}" dt="2022-12-27T07:37:00.602" v="3" actId="21"/>
            <ac:picMkLst>
              <pc:docMk/>
              <pc:sldMasterMk cId="2285055204" sldId="2147483648"/>
              <pc:sldLayoutMk cId="2704260667" sldId="2147483656"/>
              <ac:picMk id="21" creationId="{A9E3FC91-42BC-781A-5F91-FC687095B79C}"/>
            </ac:picMkLst>
          </pc:picChg>
        </pc:sldLayoutChg>
        <pc:sldLayoutChg chg="delSp modSp mod">
          <pc:chgData name="Xin Zhang (Shanghai Wicresoft Co,.Ltd.)" userId="474f572f-8271-4f60-858e-cee871e0aec6" providerId="ADAL" clId="{89840B94-DBA9-4EAF-A96F-8A46C836EDE0}" dt="2022-12-27T07:43:28.706" v="40" actId="478"/>
          <pc:sldLayoutMkLst>
            <pc:docMk/>
            <pc:sldMasterMk cId="2285055204" sldId="2147483648"/>
            <pc:sldLayoutMk cId="3599045237" sldId="2147483658"/>
          </pc:sldLayoutMkLst>
          <pc:spChg chg="del">
            <ac:chgData name="Xin Zhang (Shanghai Wicresoft Co,.Ltd.)" userId="474f572f-8271-4f60-858e-cee871e0aec6" providerId="ADAL" clId="{89840B94-DBA9-4EAF-A96F-8A46C836EDE0}" dt="2022-12-27T07:35:23.644" v="0" actId="21"/>
            <ac:spMkLst>
              <pc:docMk/>
              <pc:sldMasterMk cId="2285055204" sldId="2147483648"/>
              <pc:sldLayoutMk cId="3599045237" sldId="2147483658"/>
              <ac:spMk id="11" creationId="{4BF2EA2F-4D69-413A-6590-88F60315CED8}"/>
            </ac:spMkLst>
          </pc:spChg>
          <pc:spChg chg="del">
            <ac:chgData name="Xin Zhang (Shanghai Wicresoft Co,.Ltd.)" userId="474f572f-8271-4f60-858e-cee871e0aec6" providerId="ADAL" clId="{89840B94-DBA9-4EAF-A96F-8A46C836EDE0}" dt="2022-12-27T07:35:23.644" v="0" actId="21"/>
            <ac:spMkLst>
              <pc:docMk/>
              <pc:sldMasterMk cId="2285055204" sldId="2147483648"/>
              <pc:sldLayoutMk cId="3599045237" sldId="2147483658"/>
              <ac:spMk id="12" creationId="{CE6F4A7A-B8C3-C849-03B8-9FE35D5A65AE}"/>
            </ac:spMkLst>
          </pc:spChg>
          <pc:grpChg chg="del mod">
            <ac:chgData name="Xin Zhang (Shanghai Wicresoft Co,.Ltd.)" userId="474f572f-8271-4f60-858e-cee871e0aec6" providerId="ADAL" clId="{89840B94-DBA9-4EAF-A96F-8A46C836EDE0}" dt="2022-12-27T07:43:28.706" v="40" actId="478"/>
            <ac:grpSpMkLst>
              <pc:docMk/>
              <pc:sldMasterMk cId="2285055204" sldId="2147483648"/>
              <pc:sldLayoutMk cId="3599045237" sldId="2147483658"/>
              <ac:grpSpMk id="4" creationId="{E4E60F08-4E64-3AA3-72B5-23E58CF9CF58}"/>
            </ac:grpSpMkLst>
          </pc:grpChg>
        </pc:sldLayoutChg>
      </pc:sldMasterChg>
    </pc:docChg>
  </pc:docChgLst>
  <pc:docChgLst>
    <pc:chgData name="aqua7526[陳曉蓉]" userId="f0a91503-6eee-4014-8f59-fd69c8eb6508" providerId="ADAL" clId="{A817034B-4F28-490B-B964-F45BA3832705}"/>
    <pc:docChg chg="undo custSel addSld modSld modNotesMaster">
      <pc:chgData name="aqua7526[陳曉蓉]" userId="f0a91503-6eee-4014-8f59-fd69c8eb6508" providerId="ADAL" clId="{A817034B-4F28-490B-B964-F45BA3832705}" dt="2023-06-01T05:48:40.210" v="182" actId="20577"/>
      <pc:docMkLst>
        <pc:docMk/>
      </pc:docMkLst>
      <pc:sldChg chg="delSp modSp mod">
        <pc:chgData name="aqua7526[陳曉蓉]" userId="f0a91503-6eee-4014-8f59-fd69c8eb6508" providerId="ADAL" clId="{A817034B-4F28-490B-B964-F45BA3832705}" dt="2023-06-01T05:48:40.210" v="182" actId="20577"/>
        <pc:sldMkLst>
          <pc:docMk/>
          <pc:sldMk cId="2794744190" sldId="257"/>
        </pc:sldMkLst>
        <pc:spChg chg="mod">
          <ac:chgData name="aqua7526[陳曉蓉]" userId="f0a91503-6eee-4014-8f59-fd69c8eb6508" providerId="ADAL" clId="{A817034B-4F28-490B-B964-F45BA3832705}" dt="2023-06-01T05:39:01.201" v="150" actId="1035"/>
          <ac:spMkLst>
            <pc:docMk/>
            <pc:sldMk cId="2794744190" sldId="257"/>
            <ac:spMk id="6" creationId="{5A079E11-9868-B597-3B4C-87BF67691996}"/>
          </ac:spMkLst>
        </pc:spChg>
        <pc:spChg chg="mod">
          <ac:chgData name="aqua7526[陳曉蓉]" userId="f0a91503-6eee-4014-8f59-fd69c8eb6508" providerId="ADAL" clId="{A817034B-4F28-490B-B964-F45BA3832705}" dt="2023-06-01T05:48:37.476" v="180" actId="20577"/>
          <ac:spMkLst>
            <pc:docMk/>
            <pc:sldMk cId="2794744190" sldId="257"/>
            <ac:spMk id="56" creationId="{8F617737-986C-5490-3D98-37D45B42ED72}"/>
          </ac:spMkLst>
        </pc:spChg>
        <pc:spChg chg="mod">
          <ac:chgData name="aqua7526[陳曉蓉]" userId="f0a91503-6eee-4014-8f59-fd69c8eb6508" providerId="ADAL" clId="{A817034B-4F28-490B-B964-F45BA3832705}" dt="2023-06-01T05:42:09.162" v="166" actId="14100"/>
          <ac:spMkLst>
            <pc:docMk/>
            <pc:sldMk cId="2794744190" sldId="257"/>
            <ac:spMk id="75" creationId="{4A18E2A9-3A62-FCEA-A4D5-484E738EB1D5}"/>
          </ac:spMkLst>
        </pc:spChg>
        <pc:spChg chg="del">
          <ac:chgData name="aqua7526[陳曉蓉]" userId="f0a91503-6eee-4014-8f59-fd69c8eb6508" providerId="ADAL" clId="{A817034B-4F28-490B-B964-F45BA3832705}" dt="2023-06-01T05:38:03.798" v="64" actId="478"/>
          <ac:spMkLst>
            <pc:docMk/>
            <pc:sldMk cId="2794744190" sldId="257"/>
            <ac:spMk id="76" creationId="{96E232F5-4F08-A1BF-854B-C7082B87DAAE}"/>
          </ac:spMkLst>
        </pc:spChg>
        <pc:spChg chg="mod">
          <ac:chgData name="aqua7526[陳曉蓉]" userId="f0a91503-6eee-4014-8f59-fd69c8eb6508" providerId="ADAL" clId="{A817034B-4F28-490B-B964-F45BA3832705}" dt="2023-06-01T05:42:39.153" v="177"/>
          <ac:spMkLst>
            <pc:docMk/>
            <pc:sldMk cId="2794744190" sldId="257"/>
            <ac:spMk id="78" creationId="{00000000-0000-0000-0000-000000000000}"/>
          </ac:spMkLst>
        </pc:spChg>
        <pc:spChg chg="del">
          <ac:chgData name="aqua7526[陳曉蓉]" userId="f0a91503-6eee-4014-8f59-fd69c8eb6508" providerId="ADAL" clId="{A817034B-4F28-490B-B964-F45BA3832705}" dt="2023-06-01T05:38:10.382" v="65" actId="478"/>
          <ac:spMkLst>
            <pc:docMk/>
            <pc:sldMk cId="2794744190" sldId="257"/>
            <ac:spMk id="79" creationId="{00000000-0000-0000-0000-000000000000}"/>
          </ac:spMkLst>
        </pc:spChg>
        <pc:spChg chg="mod">
          <ac:chgData name="aqua7526[陳曉蓉]" userId="f0a91503-6eee-4014-8f59-fd69c8eb6508" providerId="ADAL" clId="{A817034B-4F28-490B-B964-F45BA3832705}" dt="2023-06-01T05:42:14.167" v="167" actId="14100"/>
          <ac:spMkLst>
            <pc:docMk/>
            <pc:sldMk cId="2794744190" sldId="257"/>
            <ac:spMk id="80" creationId="{4A18E2A9-3A62-FCEA-A4D5-484E738EB1D5}"/>
          </ac:spMkLst>
        </pc:spChg>
        <pc:spChg chg="mod">
          <ac:chgData name="aqua7526[陳曉蓉]" userId="f0a91503-6eee-4014-8f59-fd69c8eb6508" providerId="ADAL" clId="{A817034B-4F28-490B-B964-F45BA3832705}" dt="2023-06-01T05:48:40.210" v="182" actId="20577"/>
          <ac:spMkLst>
            <pc:docMk/>
            <pc:sldMk cId="2794744190" sldId="257"/>
            <ac:spMk id="99" creationId="{8F617737-986C-5490-3D98-37D45B42ED72}"/>
          </ac:spMkLst>
        </pc:spChg>
      </pc:sldChg>
      <pc:sldChg chg="add">
        <pc:chgData name="aqua7526[陳曉蓉]" userId="f0a91503-6eee-4014-8f59-fd69c8eb6508" providerId="ADAL" clId="{A817034B-4F28-490B-B964-F45BA3832705}" dt="2023-06-01T05:37:44.050" v="9"/>
        <pc:sldMkLst>
          <pc:docMk/>
          <pc:sldMk cId="2878933961" sldId="25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7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3360272B-8447-4D8B-8FBC-892BC6139741}" type="datetimeFigureOut">
              <a:rPr lang="zh-CN" altLang="en-US" smtClean="0"/>
              <a:pPr/>
              <a:t>2024/5/17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1425" y="1200150"/>
            <a:ext cx="22923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6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57B09306-3EBC-4332-B5EC-4D917488464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270903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784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9569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9353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9138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89225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87070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84916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82761" algn="l" defTabSz="995690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883394769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8284DD84-E278-64E6-8C27-30CC5A34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CA75-3A5D-463E-AC37-7A4650EDD218}" type="datetimeFigureOut">
              <a:rPr lang="zh-CN" altLang="en-US" smtClean="0"/>
              <a:pPr/>
              <a:t>2024/5/17</a:t>
            </a:fld>
            <a:endParaRPr lang="zh-CN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E3427CBA-A470-9924-BAEA-B267B453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5BB11EDC-8AA6-F68D-0FE0-ADCA024A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133C-C44A-4892-9950-378DC804A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F25A9768-CFAA-2622-6303-37C2BBBFEE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29" r="4491" b="18325"/>
          <a:stretch/>
        </p:blipFill>
        <p:spPr>
          <a:xfrm>
            <a:off x="0" y="0"/>
            <a:ext cx="7561263" cy="10693400"/>
          </a:xfrm>
          <a:prstGeom prst="rect">
            <a:avLst/>
          </a:prstGeom>
        </p:spPr>
      </p:pic>
      <p:sp>
        <p:nvSpPr>
          <p:cNvPr id="6" name="矩形: 圓角 5">
            <a:extLst>
              <a:ext uri="{FF2B5EF4-FFF2-40B4-BE49-F238E27FC236}">
                <a16:creationId xmlns="" xmlns:a16="http://schemas.microsoft.com/office/drawing/2014/main" id="{E0DE2FE9-0821-433C-87CA-C1D2029A37F7}"/>
              </a:ext>
            </a:extLst>
          </p:cNvPr>
          <p:cNvSpPr/>
          <p:nvPr userDrawn="1"/>
        </p:nvSpPr>
        <p:spPr>
          <a:xfrm>
            <a:off x="386926" y="957109"/>
            <a:ext cx="6787415" cy="8779187"/>
          </a:xfrm>
          <a:prstGeom prst="roundRect">
            <a:avLst>
              <a:gd name="adj" fmla="val 5384"/>
            </a:avLst>
          </a:prstGeom>
          <a:gradFill flip="none" rotWithShape="1">
            <a:gsLst>
              <a:gs pos="100000">
                <a:schemeClr val="accent1">
                  <a:lumMod val="20000"/>
                  <a:lumOff val="80000"/>
                  <a:alpha val="27000"/>
                </a:schemeClr>
              </a:gs>
              <a:gs pos="80000">
                <a:schemeClr val="accent1">
                  <a:lumMod val="20000"/>
                  <a:lumOff val="80000"/>
                  <a:alpha val="88000"/>
                </a:schemeClr>
              </a:gs>
              <a:gs pos="0">
                <a:schemeClr val="bg1">
                  <a:alpha val="0"/>
                </a:schemeClr>
              </a:gs>
              <a:gs pos="27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469900" dist="114300" dir="16200000" sx="99000" sy="99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文字方塊 7">
            <a:extLst>
              <a:ext uri="{FF2B5EF4-FFF2-40B4-BE49-F238E27FC236}">
                <a16:creationId xmlns="" xmlns:a16="http://schemas.microsoft.com/office/drawing/2014/main" id="{61D97E27-70C2-5FD8-B5E7-BCC0175042D3}"/>
              </a:ext>
            </a:extLst>
          </p:cNvPr>
          <p:cNvSpPr txBox="1"/>
          <p:nvPr userDrawn="1"/>
        </p:nvSpPr>
        <p:spPr>
          <a:xfrm rot="5400000" flipH="1">
            <a:off x="2835995" y="4786797"/>
            <a:ext cx="7853236" cy="1119816"/>
          </a:xfrm>
          <a:prstGeom prst="rect">
            <a:avLst/>
          </a:prstGeom>
          <a:noFill/>
        </p:spPr>
        <p:txBody>
          <a:bodyPr wrap="square" lIns="99569" tIns="49785" rIns="99569" bIns="49785" rtlCol="0">
            <a:spAutoFit/>
          </a:bodyPr>
          <a:lstStyle/>
          <a:p>
            <a:pPr algn="dist"/>
            <a:r>
              <a:rPr lang="en-US" altLang="zh-CN" sz="6500" dirty="0">
                <a:solidFill>
                  <a:schemeClr val="bg1">
                    <a:alpha val="40000"/>
                  </a:schemeClr>
                </a:solidFill>
                <a:latin typeface="+mj-lt"/>
                <a:ea typeface="+mj-ea"/>
              </a:rPr>
              <a:t>CONTENTS</a:t>
            </a:r>
          </a:p>
        </p:txBody>
      </p:sp>
      <p:grpSp>
        <p:nvGrpSpPr>
          <p:cNvPr id="9" name="群組 8">
            <a:extLst>
              <a:ext uri="{FF2B5EF4-FFF2-40B4-BE49-F238E27FC236}">
                <a16:creationId xmlns="" xmlns:a16="http://schemas.microsoft.com/office/drawing/2014/main" id="{42B09C5E-DBFE-408D-D0ED-0BC798C2380B}"/>
              </a:ext>
            </a:extLst>
          </p:cNvPr>
          <p:cNvGrpSpPr/>
          <p:nvPr userDrawn="1"/>
        </p:nvGrpSpPr>
        <p:grpSpPr>
          <a:xfrm flipH="1">
            <a:off x="2702612" y="8938510"/>
            <a:ext cx="1341858" cy="185538"/>
            <a:chOff x="3307439" y="6173502"/>
            <a:chExt cx="2163651" cy="118991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sp>
          <p:nvSpPr>
            <p:cNvPr id="10" name="等腰三角形 9">
              <a:extLst>
                <a:ext uri="{FF2B5EF4-FFF2-40B4-BE49-F238E27FC236}">
                  <a16:creationId xmlns="" xmlns:a16="http://schemas.microsoft.com/office/drawing/2014/main" id="{9634FBA0-A0A4-5A62-DF61-0B0CB4DCD69F}"/>
                </a:ext>
              </a:extLst>
            </p:cNvPr>
            <p:cNvSpPr/>
            <p:nvPr/>
          </p:nvSpPr>
          <p:spPr>
            <a:xfrm rot="16200000">
              <a:off x="3318704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="" xmlns:a16="http://schemas.microsoft.com/office/drawing/2014/main" id="{6B67A4DC-5549-9852-3094-4E19D538F710}"/>
                </a:ext>
              </a:extLst>
            </p:cNvPr>
            <p:cNvSpPr/>
            <p:nvPr/>
          </p:nvSpPr>
          <p:spPr>
            <a:xfrm rot="16200000">
              <a:off x="3520917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>
              <a:extLst>
                <a:ext uri="{FF2B5EF4-FFF2-40B4-BE49-F238E27FC236}">
                  <a16:creationId xmlns="" xmlns:a16="http://schemas.microsoft.com/office/drawing/2014/main" id="{068B167F-EF5E-93C3-47D6-F48144996D80}"/>
                </a:ext>
              </a:extLst>
            </p:cNvPr>
            <p:cNvSpPr/>
            <p:nvPr/>
          </p:nvSpPr>
          <p:spPr>
            <a:xfrm rot="16200000">
              <a:off x="3723130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="" xmlns:a16="http://schemas.microsoft.com/office/drawing/2014/main" id="{174FF50C-3BE1-679D-7FEB-F4D1677B22A7}"/>
                </a:ext>
              </a:extLst>
            </p:cNvPr>
            <p:cNvSpPr/>
            <p:nvPr/>
          </p:nvSpPr>
          <p:spPr>
            <a:xfrm rot="16200000">
              <a:off x="3925343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="" xmlns:a16="http://schemas.microsoft.com/office/drawing/2014/main" id="{C60C6C7C-7BE2-88A6-0FC0-9AD8C14E4A79}"/>
                </a:ext>
              </a:extLst>
            </p:cNvPr>
            <p:cNvSpPr/>
            <p:nvPr/>
          </p:nvSpPr>
          <p:spPr>
            <a:xfrm rot="16200000">
              <a:off x="4127556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="" xmlns:a16="http://schemas.microsoft.com/office/drawing/2014/main" id="{C0B2F642-DD71-3730-84C2-F6898836149F}"/>
                </a:ext>
              </a:extLst>
            </p:cNvPr>
            <p:cNvSpPr/>
            <p:nvPr/>
          </p:nvSpPr>
          <p:spPr>
            <a:xfrm rot="16200000">
              <a:off x="4329769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5EBC5962-A66E-F3F0-EFD8-1EC3137E13B8}"/>
                </a:ext>
              </a:extLst>
            </p:cNvPr>
            <p:cNvSpPr/>
            <p:nvPr/>
          </p:nvSpPr>
          <p:spPr>
            <a:xfrm rot="16200000">
              <a:off x="4531982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="" xmlns:a16="http://schemas.microsoft.com/office/drawing/2014/main" id="{FDB941CD-4E5F-3F0C-1BE0-44ECFD391AA4}"/>
                </a:ext>
              </a:extLst>
            </p:cNvPr>
            <p:cNvSpPr/>
            <p:nvPr/>
          </p:nvSpPr>
          <p:spPr>
            <a:xfrm rot="16200000">
              <a:off x="4734195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="" xmlns:a16="http://schemas.microsoft.com/office/drawing/2014/main" id="{7319BED2-3C97-B32D-73E1-FC05B8620902}"/>
                </a:ext>
              </a:extLst>
            </p:cNvPr>
            <p:cNvSpPr/>
            <p:nvPr/>
          </p:nvSpPr>
          <p:spPr>
            <a:xfrm rot="16200000">
              <a:off x="4936408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="" xmlns:a16="http://schemas.microsoft.com/office/drawing/2014/main" id="{BE996883-60BD-A85A-6A96-C5F0809B247B}"/>
                </a:ext>
              </a:extLst>
            </p:cNvPr>
            <p:cNvSpPr/>
            <p:nvPr/>
          </p:nvSpPr>
          <p:spPr>
            <a:xfrm rot="16200000">
              <a:off x="5138621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="" xmlns:a16="http://schemas.microsoft.com/office/drawing/2014/main" id="{1755AE79-AB98-C732-326F-E4C155A7D606}"/>
                </a:ext>
              </a:extLst>
            </p:cNvPr>
            <p:cNvSpPr/>
            <p:nvPr/>
          </p:nvSpPr>
          <p:spPr>
            <a:xfrm rot="16200000">
              <a:off x="5340834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27042606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8284DD84-E278-64E6-8C27-30CC5A34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CA75-3A5D-463E-AC37-7A4650EDD218}" type="datetimeFigureOut">
              <a:rPr lang="zh-CN" altLang="en-US" smtClean="0"/>
              <a:pPr/>
              <a:t>2024/5/17</a:t>
            </a:fld>
            <a:endParaRPr lang="zh-CN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E3427CBA-A470-9924-BAEA-B267B453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5BB11EDC-8AA6-F68D-0FE0-ADCA024A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133C-C44A-4892-9950-378DC804A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81F73297-B9DF-9121-80E3-9F58A3B7C9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561263" cy="10693400"/>
          </a:xfrm>
          <a:prstGeom prst="rect">
            <a:avLst/>
          </a:prstGeom>
        </p:spPr>
      </p:pic>
      <p:sp>
        <p:nvSpPr>
          <p:cNvPr id="7" name="矩形: 圓角 6">
            <a:extLst>
              <a:ext uri="{FF2B5EF4-FFF2-40B4-BE49-F238E27FC236}">
                <a16:creationId xmlns="" xmlns:a16="http://schemas.microsoft.com/office/drawing/2014/main" id="{BB33921F-F07C-C8EA-FD66-02AEA04D47C9}"/>
              </a:ext>
            </a:extLst>
          </p:cNvPr>
          <p:cNvSpPr/>
          <p:nvPr userDrawn="1"/>
        </p:nvSpPr>
        <p:spPr>
          <a:xfrm>
            <a:off x="1606768" y="1815231"/>
            <a:ext cx="5567571" cy="7062944"/>
          </a:xfrm>
          <a:prstGeom prst="roundRect">
            <a:avLst>
              <a:gd name="adj" fmla="val 5384"/>
            </a:avLst>
          </a:prstGeom>
          <a:gradFill flip="none" rotWithShape="1">
            <a:gsLst>
              <a:gs pos="100000">
                <a:schemeClr val="accent1">
                  <a:lumMod val="20000"/>
                  <a:lumOff val="80000"/>
                  <a:alpha val="27000"/>
                </a:schemeClr>
              </a:gs>
              <a:gs pos="80000">
                <a:schemeClr val="accent1">
                  <a:lumMod val="20000"/>
                  <a:lumOff val="80000"/>
                  <a:alpha val="88000"/>
                </a:schemeClr>
              </a:gs>
              <a:gs pos="5442">
                <a:schemeClr val="bg1">
                  <a:alpha val="0"/>
                </a:schemeClr>
              </a:gs>
              <a:gs pos="27000">
                <a:schemeClr val="bg1">
                  <a:alpha val="0"/>
                </a:schemeClr>
              </a:gs>
            </a:gsLst>
            <a:lin ang="2700000" scaled="1"/>
            <a:tileRect/>
          </a:gradFill>
          <a:ln>
            <a:gradFill>
              <a:gsLst>
                <a:gs pos="0">
                  <a:schemeClr val="bg1"/>
                </a:gs>
                <a:gs pos="100000">
                  <a:schemeClr val="accent1">
                    <a:lumMod val="60000"/>
                    <a:lumOff val="40000"/>
                  </a:schemeClr>
                </a:gs>
              </a:gsLst>
              <a:lin ang="5400000" scaled="1"/>
            </a:gradFill>
          </a:ln>
          <a:effectLst>
            <a:outerShdw blurRad="469900" dist="114300" dir="16200000" sx="99000" sy="99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 dirty="0"/>
          </a:p>
        </p:txBody>
      </p:sp>
      <p:pic>
        <p:nvPicPr>
          <p:cNvPr id="6" name="圖片 5" descr="穿西装的人手上拿着纸&#10;&#10;描述已自动生成">
            <a:extLst>
              <a:ext uri="{FF2B5EF4-FFF2-40B4-BE49-F238E27FC236}">
                <a16:creationId xmlns="" xmlns:a16="http://schemas.microsoft.com/office/drawing/2014/main" id="{447D8312-6647-FE24-FCAB-61F314DAC7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609713" y="1643346"/>
            <a:ext cx="2800696" cy="91369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="" xmlns:a16="http://schemas.microsoft.com/office/drawing/2014/main" id="{F9EF8E94-2992-C0AC-D52E-ED24D06177E1}"/>
              </a:ext>
            </a:extLst>
          </p:cNvPr>
          <p:cNvSpPr/>
          <p:nvPr userDrawn="1"/>
        </p:nvSpPr>
        <p:spPr>
          <a:xfrm rot="2155071" flipH="1">
            <a:off x="393042" y="1815234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07AA9337-E664-9666-93F2-4237DF3385A3}"/>
              </a:ext>
            </a:extLst>
          </p:cNvPr>
          <p:cNvSpPr/>
          <p:nvPr userDrawn="1"/>
        </p:nvSpPr>
        <p:spPr>
          <a:xfrm rot="2155071" flipH="1">
            <a:off x="393042" y="2536921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AB54C2FF-B64E-3224-6DB8-DB91B67FC0B8}"/>
              </a:ext>
            </a:extLst>
          </p:cNvPr>
          <p:cNvSpPr/>
          <p:nvPr userDrawn="1"/>
        </p:nvSpPr>
        <p:spPr>
          <a:xfrm rot="2155071" flipH="1">
            <a:off x="393042" y="3258609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585D6FF9-84FF-8E21-DCEA-7EDD9E23CFCB}"/>
              </a:ext>
            </a:extLst>
          </p:cNvPr>
          <p:cNvSpPr/>
          <p:nvPr userDrawn="1"/>
        </p:nvSpPr>
        <p:spPr>
          <a:xfrm rot="2155071" flipH="1">
            <a:off x="393042" y="3980296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>
              <a:gradFill>
                <a:gsLst>
                  <a:gs pos="0">
                    <a:schemeClr val="bg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5400000" scaled="1"/>
              </a:gra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43846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>
            <a:extLst>
              <a:ext uri="{FF2B5EF4-FFF2-40B4-BE49-F238E27FC236}">
                <a16:creationId xmlns="" xmlns:a16="http://schemas.microsoft.com/office/drawing/2014/main" id="{06BC5F8A-D320-E09F-452D-DD6D79380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123" y="681825"/>
            <a:ext cx="3260795" cy="975278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3500" b="1">
                <a:gradFill flip="none" rotWithShape="1">
                  <a:gsLst>
                    <a:gs pos="100000">
                      <a:schemeClr val="accent2"/>
                    </a:gs>
                    <a:gs pos="42000">
                      <a:schemeClr val="accent1"/>
                    </a:gs>
                  </a:gsLst>
                  <a:lin ang="18900000" scaled="1"/>
                  <a:tileRect/>
                </a:gra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56" name="手繪多邊形: 圖案 55">
            <a:extLst>
              <a:ext uri="{FF2B5EF4-FFF2-40B4-BE49-F238E27FC236}">
                <a16:creationId xmlns="" xmlns:a16="http://schemas.microsoft.com/office/drawing/2014/main" id="{C528FD91-7780-9A91-A28F-65B208800870}"/>
              </a:ext>
            </a:extLst>
          </p:cNvPr>
          <p:cNvSpPr/>
          <p:nvPr userDrawn="1"/>
        </p:nvSpPr>
        <p:spPr>
          <a:xfrm rot="20533341">
            <a:off x="228005" y="712264"/>
            <a:ext cx="1243618" cy="118120"/>
          </a:xfrm>
          <a:custGeom>
            <a:avLst/>
            <a:gdLst>
              <a:gd name="connsiteX0" fmla="*/ 0 w 2005245"/>
              <a:gd name="connsiteY0" fmla="*/ 75754 h 151508"/>
              <a:gd name="connsiteX1" fmla="*/ 1002623 w 2005245"/>
              <a:gd name="connsiteY1" fmla="*/ 0 h 151508"/>
              <a:gd name="connsiteX2" fmla="*/ 2005246 w 2005245"/>
              <a:gd name="connsiteY2" fmla="*/ 75754 h 151508"/>
              <a:gd name="connsiteX3" fmla="*/ 1002623 w 2005245"/>
              <a:gd name="connsiteY3" fmla="*/ 151508 h 151508"/>
              <a:gd name="connsiteX4" fmla="*/ 0 w 2005245"/>
              <a:gd name="connsiteY4" fmla="*/ 75754 h 151508"/>
              <a:gd name="connsiteX0" fmla="*/ 1002623 w 2005246"/>
              <a:gd name="connsiteY0" fmla="*/ 151508 h 242948"/>
              <a:gd name="connsiteX1" fmla="*/ 0 w 2005246"/>
              <a:gd name="connsiteY1" fmla="*/ 75754 h 242948"/>
              <a:gd name="connsiteX2" fmla="*/ 1002623 w 2005246"/>
              <a:gd name="connsiteY2" fmla="*/ 0 h 242948"/>
              <a:gd name="connsiteX3" fmla="*/ 2005246 w 2005246"/>
              <a:gd name="connsiteY3" fmla="*/ 75754 h 242948"/>
              <a:gd name="connsiteX4" fmla="*/ 1094063 w 2005246"/>
              <a:gd name="connsiteY4" fmla="*/ 242948 h 242948"/>
              <a:gd name="connsiteX0" fmla="*/ 1002623 w 2005246"/>
              <a:gd name="connsiteY0" fmla="*/ 151508 h 151508"/>
              <a:gd name="connsiteX1" fmla="*/ 0 w 2005246"/>
              <a:gd name="connsiteY1" fmla="*/ 75754 h 151508"/>
              <a:gd name="connsiteX2" fmla="*/ 1002623 w 2005246"/>
              <a:gd name="connsiteY2" fmla="*/ 0 h 151508"/>
              <a:gd name="connsiteX3" fmla="*/ 2005246 w 2005246"/>
              <a:gd name="connsiteY3" fmla="*/ 75754 h 151508"/>
              <a:gd name="connsiteX0" fmla="*/ 0 w 2005246"/>
              <a:gd name="connsiteY0" fmla="*/ 75754 h 75754"/>
              <a:gd name="connsiteX1" fmla="*/ 1002623 w 2005246"/>
              <a:gd name="connsiteY1" fmla="*/ 0 h 75754"/>
              <a:gd name="connsiteX2" fmla="*/ 2005246 w 2005246"/>
              <a:gd name="connsiteY2" fmla="*/ 75754 h 7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5246" h="75754">
                <a:moveTo>
                  <a:pt x="0" y="75754"/>
                </a:moveTo>
                <a:cubicBezTo>
                  <a:pt x="0" y="33916"/>
                  <a:pt x="448890" y="0"/>
                  <a:pt x="1002623" y="0"/>
                </a:cubicBezTo>
                <a:cubicBezTo>
                  <a:pt x="1556356" y="0"/>
                  <a:pt x="2005246" y="33916"/>
                  <a:pt x="2005246" y="75754"/>
                </a:cubicBezTo>
              </a:path>
            </a:pathLst>
          </a:cu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marL="0" marR="0" lvl="0" indent="0" algn="ctr" defTabSz="9956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7" name="橢圓 56">
            <a:extLst>
              <a:ext uri="{FF2B5EF4-FFF2-40B4-BE49-F238E27FC236}">
                <a16:creationId xmlns="" xmlns:a16="http://schemas.microsoft.com/office/drawing/2014/main" id="{C2F4CACD-162D-F714-F299-BB0E564C8A7E}"/>
              </a:ext>
            </a:extLst>
          </p:cNvPr>
          <p:cNvSpPr/>
          <p:nvPr userDrawn="1"/>
        </p:nvSpPr>
        <p:spPr>
          <a:xfrm>
            <a:off x="386927" y="454185"/>
            <a:ext cx="387717" cy="974797"/>
          </a:xfrm>
          <a:prstGeom prst="ellipse">
            <a:avLst/>
          </a:prstGeom>
          <a:gradFill>
            <a:gsLst>
              <a:gs pos="11000">
                <a:schemeClr val="accent2">
                  <a:lumMod val="20000"/>
                  <a:lumOff val="80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317500" dist="101600" dir="5400000" algn="t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marL="0" marR="0" lvl="0" indent="0" algn="ctr" defTabSz="9956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59" name="手繪多邊形: 圖案 58">
            <a:extLst>
              <a:ext uri="{FF2B5EF4-FFF2-40B4-BE49-F238E27FC236}">
                <a16:creationId xmlns="" xmlns:a16="http://schemas.microsoft.com/office/drawing/2014/main" id="{6B005469-871D-2A0A-F772-86735B72838A}"/>
              </a:ext>
            </a:extLst>
          </p:cNvPr>
          <p:cNvSpPr/>
          <p:nvPr userDrawn="1"/>
        </p:nvSpPr>
        <p:spPr>
          <a:xfrm rot="20533341">
            <a:off x="242350" y="824742"/>
            <a:ext cx="1243618" cy="118120"/>
          </a:xfrm>
          <a:custGeom>
            <a:avLst/>
            <a:gdLst>
              <a:gd name="connsiteX0" fmla="*/ 0 w 2005245"/>
              <a:gd name="connsiteY0" fmla="*/ 75754 h 151508"/>
              <a:gd name="connsiteX1" fmla="*/ 1002623 w 2005245"/>
              <a:gd name="connsiteY1" fmla="*/ 0 h 151508"/>
              <a:gd name="connsiteX2" fmla="*/ 2005246 w 2005245"/>
              <a:gd name="connsiteY2" fmla="*/ 75754 h 151508"/>
              <a:gd name="connsiteX3" fmla="*/ 1002623 w 2005245"/>
              <a:gd name="connsiteY3" fmla="*/ 151508 h 151508"/>
              <a:gd name="connsiteX4" fmla="*/ 0 w 2005245"/>
              <a:gd name="connsiteY4" fmla="*/ 75754 h 151508"/>
              <a:gd name="connsiteX0" fmla="*/ 1002623 w 2005246"/>
              <a:gd name="connsiteY0" fmla="*/ 0 h 151508"/>
              <a:gd name="connsiteX1" fmla="*/ 2005246 w 2005246"/>
              <a:gd name="connsiteY1" fmla="*/ 75754 h 151508"/>
              <a:gd name="connsiteX2" fmla="*/ 1002623 w 2005246"/>
              <a:gd name="connsiteY2" fmla="*/ 151508 h 151508"/>
              <a:gd name="connsiteX3" fmla="*/ 0 w 2005246"/>
              <a:gd name="connsiteY3" fmla="*/ 75754 h 151508"/>
              <a:gd name="connsiteX4" fmla="*/ 1094063 w 2005246"/>
              <a:gd name="connsiteY4" fmla="*/ 91440 h 151508"/>
              <a:gd name="connsiteX0" fmla="*/ 1002623 w 2005246"/>
              <a:gd name="connsiteY0" fmla="*/ 0 h 151508"/>
              <a:gd name="connsiteX1" fmla="*/ 2005246 w 2005246"/>
              <a:gd name="connsiteY1" fmla="*/ 75754 h 151508"/>
              <a:gd name="connsiteX2" fmla="*/ 1002623 w 2005246"/>
              <a:gd name="connsiteY2" fmla="*/ 151508 h 151508"/>
              <a:gd name="connsiteX3" fmla="*/ 0 w 2005246"/>
              <a:gd name="connsiteY3" fmla="*/ 75754 h 151508"/>
              <a:gd name="connsiteX0" fmla="*/ 2005246 w 2005246"/>
              <a:gd name="connsiteY0" fmla="*/ 0 h 75754"/>
              <a:gd name="connsiteX1" fmla="*/ 1002623 w 2005246"/>
              <a:gd name="connsiteY1" fmla="*/ 75754 h 75754"/>
              <a:gd name="connsiteX2" fmla="*/ 0 w 2005246"/>
              <a:gd name="connsiteY2" fmla="*/ 0 h 75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5246" h="75754">
                <a:moveTo>
                  <a:pt x="2005246" y="0"/>
                </a:moveTo>
                <a:cubicBezTo>
                  <a:pt x="2005246" y="41838"/>
                  <a:pt x="1556356" y="75754"/>
                  <a:pt x="1002623" y="75754"/>
                </a:cubicBezTo>
                <a:cubicBezTo>
                  <a:pt x="448890" y="75754"/>
                  <a:pt x="0" y="41838"/>
                  <a:pt x="0" y="0"/>
                </a:cubicBezTo>
              </a:path>
            </a:pathLst>
          </a:cu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marL="0" marR="0" lvl="0" indent="0" algn="ctr" defTabSz="9956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  <p:sp>
        <p:nvSpPr>
          <p:cNvPr id="60" name="橢圓 59">
            <a:extLst>
              <a:ext uri="{FF2B5EF4-FFF2-40B4-BE49-F238E27FC236}">
                <a16:creationId xmlns="" xmlns:a16="http://schemas.microsoft.com/office/drawing/2014/main" id="{AE9CC53E-E0D7-F18B-0AA2-E330D0806E0E}"/>
              </a:ext>
            </a:extLst>
          </p:cNvPr>
          <p:cNvSpPr/>
          <p:nvPr userDrawn="1"/>
        </p:nvSpPr>
        <p:spPr>
          <a:xfrm>
            <a:off x="1261792" y="348813"/>
            <a:ext cx="125334" cy="315114"/>
          </a:xfrm>
          <a:prstGeom prst="ellipse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92000">
                <a:schemeClr val="accent2">
                  <a:lumMod val="40000"/>
                  <a:lumOff val="60000"/>
                </a:schemeClr>
              </a:gs>
            </a:gsLst>
            <a:path path="circle">
              <a:fillToRect r="100000" b="100000"/>
            </a:path>
          </a:gradFill>
          <a:ln>
            <a:noFill/>
          </a:ln>
          <a:effectLst>
            <a:outerShdw blurRad="317500" dist="101600" dir="5400000" algn="t" rotWithShape="0">
              <a:schemeClr val="accent2">
                <a:lumMod val="60000"/>
                <a:lumOff val="40000"/>
                <a:alpha val="8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marL="0" marR="0" lvl="0" indent="0" algn="ctr" defTabSz="99569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j-ea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9045237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847408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="" xmlns:a16="http://schemas.microsoft.com/office/drawing/2014/main" id="{8284DD84-E278-64E6-8C27-30CC5A34A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FFCA75-3A5D-463E-AC37-7A4650EDD218}" type="datetimeFigureOut">
              <a:rPr lang="zh-CN" altLang="en-US" smtClean="0"/>
              <a:pPr/>
              <a:t>2024/5/17</a:t>
            </a:fld>
            <a:endParaRPr lang="zh-CN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="" xmlns:a16="http://schemas.microsoft.com/office/drawing/2014/main" id="{E3427CBA-A470-9924-BAEA-B267B453F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="" xmlns:a16="http://schemas.microsoft.com/office/drawing/2014/main" id="{5BB11EDC-8AA6-F68D-0FE0-ADCA024A3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3133C-C44A-4892-9950-378DC804A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pic>
        <p:nvPicPr>
          <p:cNvPr id="5" name="圖片 4">
            <a:extLst>
              <a:ext uri="{FF2B5EF4-FFF2-40B4-BE49-F238E27FC236}">
                <a16:creationId xmlns="" xmlns:a16="http://schemas.microsoft.com/office/drawing/2014/main" id="{47CF8A3E-BE96-038F-C8B7-F95A038931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561263" cy="10693400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="" xmlns:a16="http://schemas.microsoft.com/office/drawing/2014/main" id="{28E2D442-559B-C791-D591-AB40EE77048D}"/>
              </a:ext>
            </a:extLst>
          </p:cNvPr>
          <p:cNvSpPr txBox="1">
            <a:spLocks/>
          </p:cNvSpPr>
          <p:nvPr userDrawn="1"/>
        </p:nvSpPr>
        <p:spPr>
          <a:xfrm>
            <a:off x="5340143" y="9911202"/>
            <a:ext cx="1701284" cy="569325"/>
          </a:xfrm>
          <a:prstGeom prst="rect">
            <a:avLst/>
          </a:prstGeom>
        </p:spPr>
        <p:txBody>
          <a:bodyPr lIns="99569" tIns="49785" rIns="99569" bIns="49785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363133C-C44A-4892-9950-378DC804A166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1996F9CD-4A26-7EA4-0C13-6024C4415D44}"/>
              </a:ext>
            </a:extLst>
          </p:cNvPr>
          <p:cNvSpPr/>
          <p:nvPr userDrawn="1"/>
        </p:nvSpPr>
        <p:spPr>
          <a:xfrm rot="19444929">
            <a:off x="6894258" y="1336201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8BCB659F-6306-317E-FA81-D7DA1CFFD749}"/>
              </a:ext>
            </a:extLst>
          </p:cNvPr>
          <p:cNvSpPr/>
          <p:nvPr userDrawn="1"/>
        </p:nvSpPr>
        <p:spPr>
          <a:xfrm rot="19444929">
            <a:off x="6894258" y="2057888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="" xmlns:a16="http://schemas.microsoft.com/office/drawing/2014/main" id="{E81F4CE8-8102-E0A7-4DFA-BA1548A4E050}"/>
              </a:ext>
            </a:extLst>
          </p:cNvPr>
          <p:cNvSpPr/>
          <p:nvPr userDrawn="1"/>
        </p:nvSpPr>
        <p:spPr>
          <a:xfrm rot="19444929">
            <a:off x="6894258" y="2779574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5C61C080-4494-BFEB-6C52-ABD3824FAD73}"/>
              </a:ext>
            </a:extLst>
          </p:cNvPr>
          <p:cNvSpPr/>
          <p:nvPr userDrawn="1"/>
        </p:nvSpPr>
        <p:spPr>
          <a:xfrm rot="19444929">
            <a:off x="6894258" y="3501263"/>
            <a:ext cx="300850" cy="14311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/>
          </a:p>
        </p:txBody>
      </p:sp>
      <p:grpSp>
        <p:nvGrpSpPr>
          <p:cNvPr id="12" name="群組 11">
            <a:extLst>
              <a:ext uri="{FF2B5EF4-FFF2-40B4-BE49-F238E27FC236}">
                <a16:creationId xmlns="" xmlns:a16="http://schemas.microsoft.com/office/drawing/2014/main" id="{3E977EE8-AB32-9772-B902-F6102BF908F1}"/>
              </a:ext>
            </a:extLst>
          </p:cNvPr>
          <p:cNvGrpSpPr/>
          <p:nvPr userDrawn="1"/>
        </p:nvGrpSpPr>
        <p:grpSpPr>
          <a:xfrm>
            <a:off x="2275690" y="9313711"/>
            <a:ext cx="1341858" cy="185538"/>
            <a:chOff x="3307439" y="6173502"/>
            <a:chExt cx="2163651" cy="118991"/>
          </a:xfrm>
          <a:gradFill>
            <a:gsLst>
              <a:gs pos="0">
                <a:srgbClr val="10DAC2"/>
              </a:gs>
              <a:gs pos="100000">
                <a:schemeClr val="accent1"/>
              </a:gs>
            </a:gsLst>
            <a:lin ang="0" scaled="0"/>
          </a:gradFill>
        </p:grpSpPr>
        <p:sp>
          <p:nvSpPr>
            <p:cNvPr id="13" name="等腰三角形 12">
              <a:extLst>
                <a:ext uri="{FF2B5EF4-FFF2-40B4-BE49-F238E27FC236}">
                  <a16:creationId xmlns="" xmlns:a16="http://schemas.microsoft.com/office/drawing/2014/main" id="{2FD73ADF-2C89-37BF-DBC4-CC663927DD3A}"/>
                </a:ext>
              </a:extLst>
            </p:cNvPr>
            <p:cNvSpPr/>
            <p:nvPr/>
          </p:nvSpPr>
          <p:spPr>
            <a:xfrm rot="16200000">
              <a:off x="3318704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等腰三角形 13">
              <a:extLst>
                <a:ext uri="{FF2B5EF4-FFF2-40B4-BE49-F238E27FC236}">
                  <a16:creationId xmlns="" xmlns:a16="http://schemas.microsoft.com/office/drawing/2014/main" id="{701BD212-BF0E-D482-7CC5-F0A242480B79}"/>
                </a:ext>
              </a:extLst>
            </p:cNvPr>
            <p:cNvSpPr/>
            <p:nvPr/>
          </p:nvSpPr>
          <p:spPr>
            <a:xfrm rot="16200000">
              <a:off x="3520917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="" xmlns:a16="http://schemas.microsoft.com/office/drawing/2014/main" id="{E9501B13-B6F7-067D-AB47-45A9C1D65F1E}"/>
                </a:ext>
              </a:extLst>
            </p:cNvPr>
            <p:cNvSpPr/>
            <p:nvPr/>
          </p:nvSpPr>
          <p:spPr>
            <a:xfrm rot="16200000">
              <a:off x="3723130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>
              <a:extLst>
                <a:ext uri="{FF2B5EF4-FFF2-40B4-BE49-F238E27FC236}">
                  <a16:creationId xmlns="" xmlns:a16="http://schemas.microsoft.com/office/drawing/2014/main" id="{2A557EE1-14E2-F028-F3FB-1E2D710996C7}"/>
                </a:ext>
              </a:extLst>
            </p:cNvPr>
            <p:cNvSpPr/>
            <p:nvPr/>
          </p:nvSpPr>
          <p:spPr>
            <a:xfrm rot="16200000">
              <a:off x="3925343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等腰三角形 16">
              <a:extLst>
                <a:ext uri="{FF2B5EF4-FFF2-40B4-BE49-F238E27FC236}">
                  <a16:creationId xmlns="" xmlns:a16="http://schemas.microsoft.com/office/drawing/2014/main" id="{844EC74D-EB7F-3794-7E32-9897F2B6080D}"/>
                </a:ext>
              </a:extLst>
            </p:cNvPr>
            <p:cNvSpPr/>
            <p:nvPr/>
          </p:nvSpPr>
          <p:spPr>
            <a:xfrm rot="16200000">
              <a:off x="4127556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="" xmlns:a16="http://schemas.microsoft.com/office/drawing/2014/main" id="{56E279B1-253A-3F09-1302-645C9C368A27}"/>
                </a:ext>
              </a:extLst>
            </p:cNvPr>
            <p:cNvSpPr/>
            <p:nvPr/>
          </p:nvSpPr>
          <p:spPr>
            <a:xfrm rot="16200000">
              <a:off x="4329769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="" xmlns:a16="http://schemas.microsoft.com/office/drawing/2014/main" id="{DA877D9D-E907-CD60-51EA-0A0307A942A4}"/>
                </a:ext>
              </a:extLst>
            </p:cNvPr>
            <p:cNvSpPr/>
            <p:nvPr/>
          </p:nvSpPr>
          <p:spPr>
            <a:xfrm rot="16200000">
              <a:off x="4531982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等腰三角形 19">
              <a:extLst>
                <a:ext uri="{FF2B5EF4-FFF2-40B4-BE49-F238E27FC236}">
                  <a16:creationId xmlns="" xmlns:a16="http://schemas.microsoft.com/office/drawing/2014/main" id="{D261AD3C-AD8D-366F-0D04-AA011FF51379}"/>
                </a:ext>
              </a:extLst>
            </p:cNvPr>
            <p:cNvSpPr/>
            <p:nvPr/>
          </p:nvSpPr>
          <p:spPr>
            <a:xfrm rot="16200000">
              <a:off x="4734195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="" xmlns:a16="http://schemas.microsoft.com/office/drawing/2014/main" id="{6A2A168C-FB89-A085-D315-778861D3C617}"/>
                </a:ext>
              </a:extLst>
            </p:cNvPr>
            <p:cNvSpPr/>
            <p:nvPr/>
          </p:nvSpPr>
          <p:spPr>
            <a:xfrm rot="16200000">
              <a:off x="4936408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="" xmlns:a16="http://schemas.microsoft.com/office/drawing/2014/main" id="{B7C34BAA-EFC6-342A-628E-DE889FBBFF48}"/>
                </a:ext>
              </a:extLst>
            </p:cNvPr>
            <p:cNvSpPr/>
            <p:nvPr/>
          </p:nvSpPr>
          <p:spPr>
            <a:xfrm rot="16200000">
              <a:off x="5138621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等腰三角形 22">
              <a:extLst>
                <a:ext uri="{FF2B5EF4-FFF2-40B4-BE49-F238E27FC236}">
                  <a16:creationId xmlns="" xmlns:a16="http://schemas.microsoft.com/office/drawing/2014/main" id="{A3D24AC4-7939-65A3-85C6-71B4ADE2A8E4}"/>
                </a:ext>
              </a:extLst>
            </p:cNvPr>
            <p:cNvSpPr/>
            <p:nvPr/>
          </p:nvSpPr>
          <p:spPr>
            <a:xfrm rot="16200000">
              <a:off x="5340834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4" name="手繪多邊形: 圖案 23">
            <a:extLst>
              <a:ext uri="{FF2B5EF4-FFF2-40B4-BE49-F238E27FC236}">
                <a16:creationId xmlns="" xmlns:a16="http://schemas.microsoft.com/office/drawing/2014/main" id="{B94F6B83-DFE5-7EDD-BD6C-21FE240B7906}"/>
              </a:ext>
            </a:extLst>
          </p:cNvPr>
          <p:cNvSpPr/>
          <p:nvPr userDrawn="1"/>
        </p:nvSpPr>
        <p:spPr>
          <a:xfrm rot="21248563">
            <a:off x="3688551" y="4807779"/>
            <a:ext cx="3988961" cy="5598637"/>
          </a:xfrm>
          <a:custGeom>
            <a:avLst/>
            <a:gdLst>
              <a:gd name="connsiteX0" fmla="*/ 4860762 w 6431916"/>
              <a:gd name="connsiteY0" fmla="*/ 45628 h 3590575"/>
              <a:gd name="connsiteX1" fmla="*/ 6225923 w 6431916"/>
              <a:gd name="connsiteY1" fmla="*/ 353814 h 3590575"/>
              <a:gd name="connsiteX2" fmla="*/ 6431916 w 6431916"/>
              <a:gd name="connsiteY2" fmla="*/ 433083 h 3590575"/>
              <a:gd name="connsiteX3" fmla="*/ 6419800 w 6431916"/>
              <a:gd name="connsiteY3" fmla="*/ 551185 h 3590575"/>
              <a:gd name="connsiteX4" fmla="*/ 6365158 w 6431916"/>
              <a:gd name="connsiteY4" fmla="*/ 529112 h 3590575"/>
              <a:gd name="connsiteX5" fmla="*/ 4320799 w 6431916"/>
              <a:gd name="connsiteY5" fmla="*/ 182568 h 3590575"/>
              <a:gd name="connsiteX6" fmla="*/ 491748 w 6431916"/>
              <a:gd name="connsiteY6" fmla="*/ 2428413 h 3590575"/>
              <a:gd name="connsiteX7" fmla="*/ 953895 w 6431916"/>
              <a:gd name="connsiteY7" fmla="*/ 3498916 h 3590575"/>
              <a:gd name="connsiteX8" fmla="*/ 1048833 w 6431916"/>
              <a:gd name="connsiteY8" fmla="*/ 3590575 h 3590575"/>
              <a:gd name="connsiteX9" fmla="*/ 769559 w 6431916"/>
              <a:gd name="connsiteY9" fmla="*/ 3561925 h 3590575"/>
              <a:gd name="connsiteX10" fmla="*/ 746366 w 6431916"/>
              <a:gd name="connsiteY10" fmla="*/ 3545936 h 3590575"/>
              <a:gd name="connsiteX11" fmla="*/ 0 w 6431916"/>
              <a:gd name="connsiteY11" fmla="*/ 2245845 h 3590575"/>
              <a:gd name="connsiteX12" fmla="*/ 4045460 w 6431916"/>
              <a:gd name="connsiteY12" fmla="*/ 0 h 3590575"/>
              <a:gd name="connsiteX13" fmla="*/ 4860762 w 6431916"/>
              <a:gd name="connsiteY13" fmla="*/ 45628 h 3590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6431916" h="3590575">
                <a:moveTo>
                  <a:pt x="4860762" y="45628"/>
                </a:moveTo>
                <a:cubicBezTo>
                  <a:pt x="5354543" y="101722"/>
                  <a:pt x="5815554" y="207758"/>
                  <a:pt x="6225923" y="353814"/>
                </a:cubicBezTo>
                <a:lnTo>
                  <a:pt x="6431916" y="433083"/>
                </a:lnTo>
                <a:lnTo>
                  <a:pt x="6419800" y="551185"/>
                </a:lnTo>
                <a:lnTo>
                  <a:pt x="6365158" y="529112"/>
                </a:lnTo>
                <a:cubicBezTo>
                  <a:pt x="5773643" y="309621"/>
                  <a:pt x="5072518" y="182568"/>
                  <a:pt x="4320799" y="182568"/>
                </a:cubicBezTo>
                <a:cubicBezTo>
                  <a:pt x="2206072" y="182568"/>
                  <a:pt x="491748" y="1188067"/>
                  <a:pt x="491748" y="2428413"/>
                </a:cubicBezTo>
                <a:cubicBezTo>
                  <a:pt x="491749" y="2816021"/>
                  <a:pt x="659163" y="3180695"/>
                  <a:pt x="953895" y="3498916"/>
                </a:cubicBezTo>
                <a:lnTo>
                  <a:pt x="1048833" y="3590575"/>
                </a:lnTo>
                <a:lnTo>
                  <a:pt x="769559" y="3561925"/>
                </a:lnTo>
                <a:lnTo>
                  <a:pt x="746366" y="3545936"/>
                </a:lnTo>
                <a:cubicBezTo>
                  <a:pt x="276369" y="3179030"/>
                  <a:pt x="0" y="2730355"/>
                  <a:pt x="0" y="2245845"/>
                </a:cubicBezTo>
                <a:cubicBezTo>
                  <a:pt x="0" y="1005499"/>
                  <a:pt x="1811214" y="0"/>
                  <a:pt x="4045460" y="0"/>
                </a:cubicBezTo>
                <a:cubicBezTo>
                  <a:pt x="4324742" y="0"/>
                  <a:pt x="4597412" y="15711"/>
                  <a:pt x="4860762" y="45628"/>
                </a:cubicBezTo>
                <a:close/>
              </a:path>
            </a:pathLst>
          </a:cu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0"/>
          </a:gradFill>
          <a:ln>
            <a:noFill/>
          </a:ln>
          <a:effectLst>
            <a:outerShdw blurRad="254000" dist="127000" dir="13500000" algn="br" rotWithShape="0">
              <a:schemeClr val="accent1">
                <a:alpha val="2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9569" tIns="49785" rIns="99569" bIns="49785" rtlCol="0" anchor="ctr">
            <a:noAutofit/>
          </a:bodyPr>
          <a:lstStyle/>
          <a:p>
            <a:pPr algn="ctr"/>
            <a:endParaRPr lang="zh-CN" altLang="en-US" dirty="0"/>
          </a:p>
        </p:txBody>
      </p:sp>
      <p:pic>
        <p:nvPicPr>
          <p:cNvPr id="29" name="圖片 28" descr="几个穿着西装的男人&#10;&#10;描述已自动生成">
            <a:extLst>
              <a:ext uri="{FF2B5EF4-FFF2-40B4-BE49-F238E27FC236}">
                <a16:creationId xmlns="" xmlns:a16="http://schemas.microsoft.com/office/drawing/2014/main" id="{986FB131-1FE3-B61B-0282-9D7BE1BD991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5782" y="1248585"/>
            <a:ext cx="2877874" cy="943593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5262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="" xmlns:a16="http://schemas.microsoft.com/office/drawing/2014/main" id="{75569539-E57C-BFE9-159D-756C27B18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839" y="569327"/>
            <a:ext cx="6521589" cy="2066896"/>
          </a:xfrm>
          <a:prstGeom prst="rect">
            <a:avLst/>
          </a:prstGeom>
        </p:spPr>
        <p:txBody>
          <a:bodyPr vert="horz" lIns="99569" tIns="49785" rIns="99569" bIns="49785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="" xmlns:a16="http://schemas.microsoft.com/office/drawing/2014/main" id="{7C1BB1EC-9E87-583D-A859-E33526617B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9839" y="2846623"/>
            <a:ext cx="6521589" cy="6784864"/>
          </a:xfrm>
          <a:prstGeom prst="rect">
            <a:avLst/>
          </a:prstGeom>
        </p:spPr>
        <p:txBody>
          <a:bodyPr vert="horz" lIns="99569" tIns="49785" rIns="99569" bIns="49785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="" xmlns:a16="http://schemas.microsoft.com/office/drawing/2014/main" id="{7247730C-9359-A752-9051-69A3304E8A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836" y="9911202"/>
            <a:ext cx="1701284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FFCA75-3A5D-463E-AC37-7A4650EDD218}" type="datetimeFigureOut">
              <a:rPr lang="zh-CN" altLang="en-US" smtClean="0"/>
              <a:pPr/>
              <a:t>2024/5/17</a:t>
            </a:fld>
            <a:endParaRPr lang="zh-CN" altLang="en-US" dirty="0"/>
          </a:p>
        </p:txBody>
      </p:sp>
      <p:sp>
        <p:nvSpPr>
          <p:cNvPr id="5" name="頁尾版面配置區 4">
            <a:extLst>
              <a:ext uri="{FF2B5EF4-FFF2-40B4-BE49-F238E27FC236}">
                <a16:creationId xmlns="" xmlns:a16="http://schemas.microsoft.com/office/drawing/2014/main" id="{034DD9CE-48B9-BDEC-1546-183421C8E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04671" y="9911202"/>
            <a:ext cx="2551926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="" xmlns:a16="http://schemas.microsoft.com/office/drawing/2014/main" id="{ED6C2703-2A5B-46C1-C3DB-EED99535B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340143" y="9911202"/>
            <a:ext cx="1701284" cy="569325"/>
          </a:xfrm>
          <a:prstGeom prst="rect">
            <a:avLst/>
          </a:prstGeom>
        </p:spPr>
        <p:txBody>
          <a:bodyPr vert="horz" lIns="99569" tIns="49785" rIns="99569" bIns="49785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3133C-C44A-4892-9950-378DC804A16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85055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</p:sldLayoutIdLst>
  <p:txStyles>
    <p:titleStyle>
      <a:lvl1pPr algn="l" defTabSz="99569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8923" indent="-248923" algn="l" defTabSz="995690" rtl="0" eaLnBrk="1" latinLnBrk="0" hangingPunct="1">
        <a:lnSpc>
          <a:spcPct val="90000"/>
        </a:lnSpc>
        <a:spcBef>
          <a:spcPts val="1089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676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61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45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24030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73814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99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838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683" indent="-248923" algn="l" defTabSz="995690" rtl="0" eaLnBrk="1" latinLnBrk="0" hangingPunct="1">
        <a:lnSpc>
          <a:spcPct val="90000"/>
        </a:lnSpc>
        <a:spcBef>
          <a:spcPts val="544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84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69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53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38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9225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7070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916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761" algn="l" defTabSz="995690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orient="horz" pos="3929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  <p15:guide id="7" orient="horz" pos="572" userDrawn="1">
          <p15:clr>
            <a:srgbClr val="F26B43"/>
          </p15:clr>
        </p15:guide>
        <p15:guide id="8" orient="horz" pos="383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群組 241"/>
          <p:cNvGrpSpPr/>
          <p:nvPr/>
        </p:nvGrpSpPr>
        <p:grpSpPr>
          <a:xfrm>
            <a:off x="-1" y="0"/>
            <a:ext cx="7561264" cy="4087091"/>
            <a:chOff x="-1" y="0"/>
            <a:chExt cx="7561264" cy="4087091"/>
          </a:xfrm>
        </p:grpSpPr>
        <p:pic>
          <p:nvPicPr>
            <p:cNvPr id="117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b="8539"/>
            <a:stretch>
              <a:fillRect/>
            </a:stretch>
          </p:blipFill>
          <p:spPr bwMode="auto">
            <a:xfrm>
              <a:off x="0" y="0"/>
              <a:ext cx="7561263" cy="40870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4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r="89430" b="94966"/>
            <a:stretch>
              <a:fillRect/>
            </a:stretch>
          </p:blipFill>
          <p:spPr bwMode="auto">
            <a:xfrm>
              <a:off x="-1" y="0"/>
              <a:ext cx="1882141" cy="858982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026" name="Picture 2" descr="今國光學工業股份有限公司(6209) 順利取得SA8000：2014 認證- 領導力企管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5414" y="96985"/>
              <a:ext cx="2604656" cy="403851"/>
            </a:xfrm>
            <a:prstGeom prst="rect">
              <a:avLst/>
            </a:prstGeom>
            <a:noFill/>
          </p:spPr>
        </p:pic>
      </p:grpSp>
      <p:sp>
        <p:nvSpPr>
          <p:cNvPr id="90" name="矩形 89">
            <a:extLst>
              <a:ext uri="{FF2B5EF4-FFF2-40B4-BE49-F238E27FC236}">
                <a16:creationId xmlns="" xmlns:a16="http://schemas.microsoft.com/office/drawing/2014/main" id="{744262E2-7BF6-82E7-1252-282EE0713D61}"/>
              </a:ext>
            </a:extLst>
          </p:cNvPr>
          <p:cNvSpPr/>
          <p:nvPr/>
        </p:nvSpPr>
        <p:spPr>
          <a:xfrm>
            <a:off x="0" y="8858249"/>
            <a:ext cx="7561263" cy="176066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20000"/>
                  <a:lumOff val="80000"/>
                  <a:alpha val="27000"/>
                </a:schemeClr>
              </a:gs>
              <a:gs pos="80000">
                <a:schemeClr val="accent1">
                  <a:lumMod val="20000"/>
                  <a:lumOff val="80000"/>
                  <a:alpha val="88000"/>
                </a:schemeClr>
              </a:gs>
              <a:gs pos="5442">
                <a:schemeClr val="bg1">
                  <a:alpha val="0"/>
                </a:schemeClr>
              </a:gs>
              <a:gs pos="27000">
                <a:schemeClr val="accent1">
                  <a:lumMod val="0"/>
                  <a:lumOff val="100000"/>
                  <a:alpha val="0"/>
                </a:schemeClr>
              </a:gs>
            </a:gsLst>
            <a:lin ang="2700000" scaled="1"/>
            <a:tileRect/>
          </a:gradFill>
          <a:ln>
            <a:noFill/>
          </a:ln>
          <a:effectLst>
            <a:outerShdw blurRad="469900" dist="114300" dir="16200000" sx="99000" sy="99000" rotWithShape="0">
              <a:schemeClr val="accent1"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30" name="矩形 129">
            <a:extLst>
              <a:ext uri="{FF2B5EF4-FFF2-40B4-BE49-F238E27FC236}">
                <a16:creationId xmlns="" xmlns:a16="http://schemas.microsoft.com/office/drawing/2014/main" id="{102B7FEF-905E-2A50-B734-6347F71B169C}"/>
              </a:ext>
            </a:extLst>
          </p:cNvPr>
          <p:cNvSpPr/>
          <p:nvPr/>
        </p:nvSpPr>
        <p:spPr>
          <a:xfrm>
            <a:off x="11077" y="10378241"/>
            <a:ext cx="7541417" cy="244059"/>
          </a:xfrm>
          <a:prstGeom prst="rect">
            <a:avLst/>
          </a:prstGeom>
          <a:solidFill>
            <a:schemeClr val="accent1">
              <a:alpha val="2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 dirty="0"/>
          </a:p>
        </p:txBody>
      </p:sp>
      <p:sp>
        <p:nvSpPr>
          <p:cNvPr id="131" name="矩形 130">
            <a:extLst>
              <a:ext uri="{FF2B5EF4-FFF2-40B4-BE49-F238E27FC236}">
                <a16:creationId xmlns="" xmlns:a16="http://schemas.microsoft.com/office/drawing/2014/main" id="{1172BEF8-E236-0A71-DB55-4CC80FA45027}"/>
              </a:ext>
            </a:extLst>
          </p:cNvPr>
          <p:cNvSpPr/>
          <p:nvPr/>
        </p:nvSpPr>
        <p:spPr>
          <a:xfrm>
            <a:off x="0" y="10449341"/>
            <a:ext cx="7541417" cy="2440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/>
          </a:p>
        </p:txBody>
      </p:sp>
      <p:sp>
        <p:nvSpPr>
          <p:cNvPr id="80" name="手繪多邊形: 圖案 3">
            <a:extLst>
              <a:ext uri="{FF2B5EF4-FFF2-40B4-BE49-F238E27FC236}">
                <a16:creationId xmlns="" xmlns:a16="http://schemas.microsoft.com/office/drawing/2014/main" id="{4A18E2A9-3A62-FCEA-A4D5-484E738EB1D5}"/>
              </a:ext>
            </a:extLst>
          </p:cNvPr>
          <p:cNvSpPr/>
          <p:nvPr/>
        </p:nvSpPr>
        <p:spPr>
          <a:xfrm rot="10800000">
            <a:off x="87787" y="678872"/>
            <a:ext cx="4689951" cy="537509"/>
          </a:xfrm>
          <a:custGeom>
            <a:avLst/>
            <a:gdLst>
              <a:gd name="connsiteX0" fmla="*/ 2075929 w 2075929"/>
              <a:gd name="connsiteY0" fmla="*/ 369332 h 369332"/>
              <a:gd name="connsiteX1" fmla="*/ 0 w 2075929"/>
              <a:gd name="connsiteY1" fmla="*/ 369332 h 369332"/>
              <a:gd name="connsiteX2" fmla="*/ 92333 w 2075929"/>
              <a:gd name="connsiteY2" fmla="*/ 0 h 369332"/>
              <a:gd name="connsiteX3" fmla="*/ 2075929 w 2075929"/>
              <a:gd name="connsiteY3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929" h="369332">
                <a:moveTo>
                  <a:pt x="2075929" y="369332"/>
                </a:moveTo>
                <a:lnTo>
                  <a:pt x="0" y="369332"/>
                </a:lnTo>
                <a:lnTo>
                  <a:pt x="92333" y="0"/>
                </a:lnTo>
                <a:lnTo>
                  <a:pt x="2075929" y="0"/>
                </a:lnTo>
                <a:close/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6" name="手繪多邊形: 圖案 4">
            <a:extLst>
              <a:ext uri="{FF2B5EF4-FFF2-40B4-BE49-F238E27FC236}">
                <a16:creationId xmlns="" xmlns:a16="http://schemas.microsoft.com/office/drawing/2014/main" id="{96E232F5-4F08-A1BF-854B-C7082B87DAAE}"/>
              </a:ext>
            </a:extLst>
          </p:cNvPr>
          <p:cNvSpPr/>
          <p:nvPr/>
        </p:nvSpPr>
        <p:spPr>
          <a:xfrm rot="10800000">
            <a:off x="-207821" y="1153018"/>
            <a:ext cx="3433619" cy="312726"/>
          </a:xfrm>
          <a:custGeom>
            <a:avLst/>
            <a:gdLst>
              <a:gd name="connsiteX0" fmla="*/ 2075929 w 2075929"/>
              <a:gd name="connsiteY0" fmla="*/ 369332 h 369332"/>
              <a:gd name="connsiteX1" fmla="*/ 0 w 2075929"/>
              <a:gd name="connsiteY1" fmla="*/ 369332 h 369332"/>
              <a:gd name="connsiteX2" fmla="*/ 92333 w 2075929"/>
              <a:gd name="connsiteY2" fmla="*/ 0 h 369332"/>
              <a:gd name="connsiteX3" fmla="*/ 2075929 w 2075929"/>
              <a:gd name="connsiteY3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929" h="369332">
                <a:moveTo>
                  <a:pt x="2075929" y="369332"/>
                </a:moveTo>
                <a:lnTo>
                  <a:pt x="0" y="369332"/>
                </a:lnTo>
                <a:lnTo>
                  <a:pt x="92333" y="0"/>
                </a:lnTo>
                <a:lnTo>
                  <a:pt x="2075929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alpha val="20000"/>
                </a:schemeClr>
              </a:gs>
              <a:gs pos="63000">
                <a:schemeClr val="accent2">
                  <a:alpha val="14000"/>
                </a:schemeClr>
              </a:gs>
              <a:gs pos="100000">
                <a:schemeClr val="accent2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endParaRPr lang="zh-CN" altLang="en-US" sz="15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0482" name="Rectangle 2"/>
          <p:cNvSpPr>
            <a:spLocks noChangeArrowheads="1"/>
          </p:cNvSpPr>
          <p:nvPr/>
        </p:nvSpPr>
        <p:spPr bwMode="auto">
          <a:xfrm>
            <a:off x="1241191" y="9782736"/>
            <a:ext cx="3878649" cy="300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9569" tIns="49785" rIns="99569" bIns="49785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tabLst>
                <a:tab pos="143477" algn="l"/>
              </a:tabLst>
            </a:pP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(04)26595985 #</a:t>
            </a: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372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蔡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小姐  </a:t>
            </a: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#252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陳小姐 </a:t>
            </a:r>
          </a:p>
        </p:txBody>
      </p:sp>
      <p:grpSp>
        <p:nvGrpSpPr>
          <p:cNvPr id="33" name="群組 32">
            <a:extLst>
              <a:ext uri="{FF2B5EF4-FFF2-40B4-BE49-F238E27FC236}">
                <a16:creationId xmlns="" xmlns:a16="http://schemas.microsoft.com/office/drawing/2014/main" id="{4057ABD7-3A87-1561-3F1B-5448CC8C1B09}"/>
              </a:ext>
            </a:extLst>
          </p:cNvPr>
          <p:cNvGrpSpPr/>
          <p:nvPr/>
        </p:nvGrpSpPr>
        <p:grpSpPr>
          <a:xfrm>
            <a:off x="4964269" y="3801677"/>
            <a:ext cx="2377622" cy="133013"/>
            <a:chOff x="3307427" y="6173502"/>
            <a:chExt cx="2163663" cy="118991"/>
          </a:xfrm>
          <a:gradFill>
            <a:gsLst>
              <a:gs pos="0">
                <a:schemeClr val="accent2"/>
              </a:gs>
              <a:gs pos="100000">
                <a:schemeClr val="accent1"/>
              </a:gs>
            </a:gsLst>
            <a:lin ang="0" scaled="0"/>
          </a:gradFill>
        </p:grpSpPr>
        <p:sp>
          <p:nvSpPr>
            <p:cNvPr id="34" name="等腰三角形 33">
              <a:extLst>
                <a:ext uri="{FF2B5EF4-FFF2-40B4-BE49-F238E27FC236}">
                  <a16:creationId xmlns="" xmlns:a16="http://schemas.microsoft.com/office/drawing/2014/main" id="{0C1540BB-9C69-7C5E-2B7C-4812ABDA253A}"/>
                </a:ext>
              </a:extLst>
            </p:cNvPr>
            <p:cNvSpPr/>
            <p:nvPr/>
          </p:nvSpPr>
          <p:spPr>
            <a:xfrm rot="16200000">
              <a:off x="3318692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等腰三角形 34">
              <a:extLst>
                <a:ext uri="{FF2B5EF4-FFF2-40B4-BE49-F238E27FC236}">
                  <a16:creationId xmlns="" xmlns:a16="http://schemas.microsoft.com/office/drawing/2014/main" id="{49997FF1-53B0-3DEA-E297-386026A6C46E}"/>
                </a:ext>
              </a:extLst>
            </p:cNvPr>
            <p:cNvSpPr/>
            <p:nvPr/>
          </p:nvSpPr>
          <p:spPr>
            <a:xfrm rot="16200000">
              <a:off x="3520903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>
              <a:extLst>
                <a:ext uri="{FF2B5EF4-FFF2-40B4-BE49-F238E27FC236}">
                  <a16:creationId xmlns="" xmlns:a16="http://schemas.microsoft.com/office/drawing/2014/main" id="{4E1D2ACB-FC12-544B-CD6A-48BCAFB6E8F1}"/>
                </a:ext>
              </a:extLst>
            </p:cNvPr>
            <p:cNvSpPr/>
            <p:nvPr/>
          </p:nvSpPr>
          <p:spPr>
            <a:xfrm rot="16200000">
              <a:off x="3723116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>
              <a:extLst>
                <a:ext uri="{FF2B5EF4-FFF2-40B4-BE49-F238E27FC236}">
                  <a16:creationId xmlns="" xmlns:a16="http://schemas.microsoft.com/office/drawing/2014/main" id="{79481185-E272-FD75-5E2E-B05DC6525122}"/>
                </a:ext>
              </a:extLst>
            </p:cNvPr>
            <p:cNvSpPr/>
            <p:nvPr/>
          </p:nvSpPr>
          <p:spPr>
            <a:xfrm rot="16200000">
              <a:off x="3925329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等腰三角形 38">
              <a:extLst>
                <a:ext uri="{FF2B5EF4-FFF2-40B4-BE49-F238E27FC236}">
                  <a16:creationId xmlns="" xmlns:a16="http://schemas.microsoft.com/office/drawing/2014/main" id="{F8EAB8A5-8841-9D6B-DFC1-2A6B192116BF}"/>
                </a:ext>
              </a:extLst>
            </p:cNvPr>
            <p:cNvSpPr/>
            <p:nvPr/>
          </p:nvSpPr>
          <p:spPr>
            <a:xfrm rot="16200000">
              <a:off x="4127539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等腰三角形 39">
              <a:extLst>
                <a:ext uri="{FF2B5EF4-FFF2-40B4-BE49-F238E27FC236}">
                  <a16:creationId xmlns="" xmlns:a16="http://schemas.microsoft.com/office/drawing/2014/main" id="{6EB295CE-ACD6-15A7-4586-FD1D86E75F19}"/>
                </a:ext>
              </a:extLst>
            </p:cNvPr>
            <p:cNvSpPr/>
            <p:nvPr/>
          </p:nvSpPr>
          <p:spPr>
            <a:xfrm rot="16200000">
              <a:off x="4329752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>
              <a:extLst>
                <a:ext uri="{FF2B5EF4-FFF2-40B4-BE49-F238E27FC236}">
                  <a16:creationId xmlns="" xmlns:a16="http://schemas.microsoft.com/office/drawing/2014/main" id="{FFA00CEE-C1C4-E292-2F08-48233527E36D}"/>
                </a:ext>
              </a:extLst>
            </p:cNvPr>
            <p:cNvSpPr/>
            <p:nvPr/>
          </p:nvSpPr>
          <p:spPr>
            <a:xfrm rot="16200000">
              <a:off x="4531962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等腰三角形 41">
              <a:extLst>
                <a:ext uri="{FF2B5EF4-FFF2-40B4-BE49-F238E27FC236}">
                  <a16:creationId xmlns="" xmlns:a16="http://schemas.microsoft.com/office/drawing/2014/main" id="{EC90B763-0927-B816-CC1C-23BD8C634DE2}"/>
                </a:ext>
              </a:extLst>
            </p:cNvPr>
            <p:cNvSpPr/>
            <p:nvPr/>
          </p:nvSpPr>
          <p:spPr>
            <a:xfrm rot="16200000">
              <a:off x="4734175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>
              <a:extLst>
                <a:ext uri="{FF2B5EF4-FFF2-40B4-BE49-F238E27FC236}">
                  <a16:creationId xmlns="" xmlns:a16="http://schemas.microsoft.com/office/drawing/2014/main" id="{947A52AD-AEEF-5538-0880-498FCC687016}"/>
                </a:ext>
              </a:extLst>
            </p:cNvPr>
            <p:cNvSpPr/>
            <p:nvPr/>
          </p:nvSpPr>
          <p:spPr>
            <a:xfrm rot="16200000">
              <a:off x="4936386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>
              <a:extLst>
                <a:ext uri="{FF2B5EF4-FFF2-40B4-BE49-F238E27FC236}">
                  <a16:creationId xmlns="" xmlns:a16="http://schemas.microsoft.com/office/drawing/2014/main" id="{056DA24F-0F25-2A98-5F6C-11B85603FFD5}"/>
                </a:ext>
              </a:extLst>
            </p:cNvPr>
            <p:cNvSpPr/>
            <p:nvPr/>
          </p:nvSpPr>
          <p:spPr>
            <a:xfrm rot="16200000">
              <a:off x="5138603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等腰三角形 44">
              <a:extLst>
                <a:ext uri="{FF2B5EF4-FFF2-40B4-BE49-F238E27FC236}">
                  <a16:creationId xmlns="" xmlns:a16="http://schemas.microsoft.com/office/drawing/2014/main" id="{DB52F9EB-4BDE-13B0-080D-AC650F4178FB}"/>
                </a:ext>
              </a:extLst>
            </p:cNvPr>
            <p:cNvSpPr/>
            <p:nvPr/>
          </p:nvSpPr>
          <p:spPr>
            <a:xfrm rot="16200000">
              <a:off x="5340834" y="6162237"/>
              <a:ext cx="118991" cy="141521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5" name="手繪多邊形: 圖案 3">
            <a:extLst>
              <a:ext uri="{FF2B5EF4-FFF2-40B4-BE49-F238E27FC236}">
                <a16:creationId xmlns="" xmlns:a16="http://schemas.microsoft.com/office/drawing/2014/main" id="{4A18E2A9-3A62-FCEA-A4D5-484E738EB1D5}"/>
              </a:ext>
            </a:extLst>
          </p:cNvPr>
          <p:cNvSpPr/>
          <p:nvPr/>
        </p:nvSpPr>
        <p:spPr>
          <a:xfrm rot="10800000">
            <a:off x="12405" y="786562"/>
            <a:ext cx="4653435" cy="483541"/>
          </a:xfrm>
          <a:custGeom>
            <a:avLst/>
            <a:gdLst>
              <a:gd name="connsiteX0" fmla="*/ 2075929 w 2075929"/>
              <a:gd name="connsiteY0" fmla="*/ 369332 h 369332"/>
              <a:gd name="connsiteX1" fmla="*/ 0 w 2075929"/>
              <a:gd name="connsiteY1" fmla="*/ 369332 h 369332"/>
              <a:gd name="connsiteX2" fmla="*/ 92333 w 2075929"/>
              <a:gd name="connsiteY2" fmla="*/ 0 h 369332"/>
              <a:gd name="connsiteX3" fmla="*/ 2075929 w 2075929"/>
              <a:gd name="connsiteY3" fmla="*/ 0 h 369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5929" h="369332">
                <a:moveTo>
                  <a:pt x="2075929" y="369332"/>
                </a:moveTo>
                <a:lnTo>
                  <a:pt x="0" y="369332"/>
                </a:lnTo>
                <a:lnTo>
                  <a:pt x="92333" y="0"/>
                </a:lnTo>
                <a:lnTo>
                  <a:pt x="2075929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>
              <a:defRPr/>
            </a:pPr>
            <a:endParaRPr lang="zh-CN" altLang="en-US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0" y="764159"/>
            <a:ext cx="4509955" cy="531430"/>
          </a:xfrm>
          <a:prstGeom prst="rect">
            <a:avLst/>
          </a:prstGeom>
        </p:spPr>
        <p:txBody>
          <a:bodyPr wrap="none" lIns="99569" tIns="49785" rIns="99569" bIns="49785">
            <a:spAutoFit/>
          </a:bodyPr>
          <a:lstStyle/>
          <a:p>
            <a:r>
              <a:rPr lang="zh-TW" altLang="en-US" sz="2800" b="1" dirty="0" smtClean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軟正黑體" pitchFamily="34" charset="-120"/>
                <a:ea typeface="微軟正黑體" pitchFamily="34" charset="-120"/>
              </a:rPr>
              <a:t>加入                        成就你我</a:t>
            </a:r>
            <a:endParaRPr lang="zh-TW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787900" y="38100"/>
            <a:ext cx="3901173" cy="408319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lang="zh-TW" altLang="en-US" b="1" dirty="0" smtClean="0">
                <a:solidFill>
                  <a:schemeClr val="accent2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</a:rPr>
              <a:t>共創職涯的一道光</a:t>
            </a:r>
          </a:p>
        </p:txBody>
      </p:sp>
      <p:grpSp>
        <p:nvGrpSpPr>
          <p:cNvPr id="84" name="群組 83"/>
          <p:cNvGrpSpPr/>
          <p:nvPr/>
        </p:nvGrpSpPr>
        <p:grpSpPr>
          <a:xfrm>
            <a:off x="6981372" y="235019"/>
            <a:ext cx="592946" cy="1246489"/>
            <a:chOff x="6273653" y="1635262"/>
            <a:chExt cx="272886" cy="585876"/>
          </a:xfrm>
        </p:grpSpPr>
        <p:sp>
          <p:nvSpPr>
            <p:cNvPr id="85" name="矩形 84">
              <a:extLst>
                <a:ext uri="{FF2B5EF4-FFF2-40B4-BE49-F238E27FC236}">
                  <a16:creationId xmlns="" xmlns:a16="http://schemas.microsoft.com/office/drawing/2014/main" id="{E95B1168-934F-8A22-6A48-A92FD654ACB9}"/>
                </a:ext>
              </a:extLst>
            </p:cNvPr>
            <p:cNvSpPr/>
            <p:nvPr/>
          </p:nvSpPr>
          <p:spPr>
            <a:xfrm rot="19444929">
              <a:off x="6273668" y="1635262"/>
              <a:ext cx="272868" cy="6227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="" xmlns:a16="http://schemas.microsoft.com/office/drawing/2014/main" id="{037A4E83-402C-5683-AEF7-B1B8D9CD0CD8}"/>
                </a:ext>
              </a:extLst>
            </p:cNvPr>
            <p:cNvSpPr/>
            <p:nvPr/>
          </p:nvSpPr>
          <p:spPr>
            <a:xfrm rot="19444929">
              <a:off x="6273671" y="1809797"/>
              <a:ext cx="272868" cy="6227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矩形 86">
              <a:extLst>
                <a:ext uri="{FF2B5EF4-FFF2-40B4-BE49-F238E27FC236}">
                  <a16:creationId xmlns="" xmlns:a16="http://schemas.microsoft.com/office/drawing/2014/main" id="{53B738D9-877D-77A2-B826-770A3D1969B6}"/>
                </a:ext>
              </a:extLst>
            </p:cNvPr>
            <p:cNvSpPr/>
            <p:nvPr/>
          </p:nvSpPr>
          <p:spPr>
            <a:xfrm rot="19444929">
              <a:off x="6273660" y="1984331"/>
              <a:ext cx="272868" cy="6227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8" name="矩形 87">
              <a:extLst>
                <a:ext uri="{FF2B5EF4-FFF2-40B4-BE49-F238E27FC236}">
                  <a16:creationId xmlns="" xmlns:a16="http://schemas.microsoft.com/office/drawing/2014/main" id="{D5EDAFE0-0C4A-208B-4F26-05FEF0380DD1}"/>
                </a:ext>
              </a:extLst>
            </p:cNvPr>
            <p:cNvSpPr/>
            <p:nvPr/>
          </p:nvSpPr>
          <p:spPr>
            <a:xfrm rot="19444929">
              <a:off x="6273653" y="2158865"/>
              <a:ext cx="272868" cy="62273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491" name="AutoShape 11" descr="data:image/png;base64,iVBORw0KGgoAAAANSUhEUgAAAPoAAAD6CAYAAACI7Fo9AAAAAXNSR0IArs4c6QAAG1ZJREFUeF7tnf1x3DYQxakKpA4cVSB3kKgSRx1YFSSqwO5AuUoSdRBVoKiDqALndsYZkifs4+JxgeOd383oLwEE8LA/Lj4I7MUwDN/2fyf5+/PPP4dffvnl6HW/uLg4eh1+/vnn4a+//jp6PXpWwNp7e3tbLPK3334bfv/997TqoLLSCmn4ILNQgb5SYIG+UkAyu0CPCyfQ41q5KQV6gojEIwR6XDSBHtdKoCdolfkIgR5XU6DHtRLoCVplPkKgx9UU6HGtBHqCVpmPEOhxNV3QLy8vh48fP8af1CjlP//8M7y+vhafzqy6//vvv8Pz83N1bW9uboarq6tiPm/lv0VZXsV/+umn4e7urrpdHz58GCxv6ff3338Pb29vxf/ZKn+v39PTU7Gol5eX4Y8//nD7xFuRR33ptQm9VJCGvTSyclB/uaBvZbvGtkgeHh7SQGe3SZiXyimUhbah7AXmQfbtW7/NGm+xE9loT7vJ3spjXw6ovwR6UFWBPhdKoI96CPQgRChZzzczqodAF+i9Ps5hsZFHnyh3CsPpni8VDd1jWPVc+IvV6H0qgS7QXdsR6DGsBHpMJzqVhu4x6diRikBfr+/ZztHNqLzV2Jhs81S2PfHrr78Ws7Kgeyv1tl3nbcmwc3SvrDULVrWf1bJl2XDP2x40nUyv0s+rH+pLpK+V5W2jorZ59TAb9Q75ZE+NEOioXQwrttPg9Vf60B3Bx1be6xQW9FpQluqNjIPZ/kHloQ7z8vXeDu3ZZg90dhTTE3SmL5FtsCMwantNoM+7oqfRC/RRAYE+twZ59CV3Hfi/PPrxXm7y6KP28ugHsGroHnh7rUjScxQj0AW6uzAh0FdQHMgq0NfDF5D5XRJ5dHn0rldJCXSBXv2ianE4wTNEO7n09evX6jraST7v9JpXlqVnTgDaKSQ7+Vb62VpB6WfbYLvdrrpdnz59crc2P3/+7J70M8+SXQ/vFJ23fclu5aG+9ARkP5jRqvtE0Z6gt9iGyp4mIFqz56vsUDC7Hj0XO6vfhvsMAp1R7SCPQI+LmA2YQI9pL9BjOsFUAj0uokAftWoxOtPQfaLAKX8w08I4NHQfjaPFRyzZC3/x12qsXeyoiKkHW9YP92WcQJ+bF2s42SMLzdFj2LP9JdBj+sJU8ugxz4dEFOgxQxToBzoxw73sAzTs2kOsy4+bijkt11NfpA5zF54W4xLsjQUi2wv0NMTsdY6Ebqh6hEAf5WK9bJXg3xOzZWnoHlxk7PlSYQygdx6BLtCrbU4evVqyo2cQ6AK92ggFerVkR88g0AV6tREK9GrJjp5BoP8AoNs9WMy9a5512iED76BJ9gIZKgu1i5mjo7Lsed71WQzFKPwTGzIIhfjx6o5CeSF9rf+9A0DeDgrSF2n4+Pjo3oXntYtddbeDQaZj1s/uVvTuV0y/YSar0pHnZIMeKbOUhgEdlZV9cyhriKiOzMmrU/ggqeedcay9MfkEOqPaQR6BHhNRoMd0apFKoCeoKtBjIgr0mE4tUgn0BFUFekxEgR7TqUUqgZ6gqkCPiSjQYzq1SCXQE1QV6DERBXpMpxapKNDt/i5vGb9FJb1nsqF1mJBBKNQUA/rSnWZeHe0et9r705b2tdEhHybEj3dnnPUjUxYTkgndk4dCF6E6eu1CuxoorFVPVmAIrX1FvvWsTGZZDHz6OGfeA+whCeY8+rmWlWnTrZ7lHmppVWDmcwX6qCb7AjtX+Hq2K9OmWz1LoE+Uzf44h4Wv5wusJxDnWlYrODOfK9AF+mAvuNJvKxc0bH2akAlkq2cJdIEu0Cc2wLxUWsGZ+VyBLtAF+o8A+n4+eLKr7tlhkmy7xv5KP2bejEIyobJQu5hQSKgs28bztvJQaChvS85O0XmntVBZaEvRKwttebHt8jw6alem5231rIt9w04WdCRK9s2sDOgtOu1ch5bZJ8pY7c8Uh0GgBy1CoAeFIpMJdFK4YDaBHhRKoAeFIpMJdFK4YDaBHhRKoAeFIpMJdFK4YDaBHhRKoAeFIpMJdFK4YDaBHhRKoAeFIpMJdFK4YLZNBHAI1vVdsmzj6PmJJttmL1+L46FMHVtEU/XqwZaF2rX1XQ32rkGBPul1gc6gPc/Dwpf90mZbItAnym0lbli2cQh0Fo8xn0BfryF6gjx6UF/2WuTsAx7B6oaTaegelgomlEeXRx+enp6KRrIF4xDoAh0poDm65ug5hHx/iobuqXK+exg9dN97guK37nYo4O7urlhrFFrn5uZmsMMcNT82nBAK48Os1LJzdC+Mz8vLCxW6CoVCMs9d+qH+Qn2BwjUx9bA8Foao9LPDNa+vr8X/ofUWbyTVQl+mL1G7EA9eu1B/oZBMqCx3H30rb2b2DdYTdK8sdjjdcz2Afbkxhz963uCDYMkONZXdrhonOU0Lv/XwTq8J9Lnc2cbBGmL2eoBAj2HV81qwWI3epxLoE01arLrLo8dMM9vztRgxMX2Z3a6YmgId6iTQ5/LIo8ewkkc/0KnnRyyxLpqnEugCPXsaJo8eJJGFL/j4WTK2rGzj0Bx9rgBzaEhD9woNvcU42zKwbbTany3/e3eQec9aKmsLoYuYVWZrLxOeCL1UvKuZkYZseCLUZjbklbd9hbTy2syGDUPtenh4KJopKosNG+a1CzGHwoYh9jZ/TDV7WNRiruV1TM/RAzIONA/vqS87iql1NkvpmdHD0jO9/zNTWVQWe85EoE9UZY1eoI8K9BxOt4Cv56WiTP0F+oFqaMjsDR8FesWc78K+nn7/E+hxDQV6gpcV6KOIGrrH4ZNHZ14/CXlYLyvQBTozbxboCdAyjxDojGrzPPLo8ujuYpydQrq/v19vZZMn2Apk6YfKQltDPUMyobK8drHhidD2mlcW6igUngi9SFGbvXUOdo6Owj8xRmhbw7vdrpiVWXW3k2F2WrL2Z/VAJ/Zqn4fCa9mpwefn5+Ij00+voYozBzLY02vZQzCmXbWd+H965vQaWxa7iuuVx4LO1t/L13MkiOresy9RWQI9wcLYj2m8onsah0Cf9wKztiPQDxSQR4+9VQR6TCeUSh794AWWfR6dGeKyX5ChsjR0j8Eijy6PPtze3sasJZhKHj0mlDx6TCd59LkCmqOvtxv4BM3RR3m0GBeHr6fdUN+695z/sENLZvTQ+H2Q8vhs48jWl20kcwyYLYvZXmPLyp7KsvUQ6KxyR8on0NcLL9CDGsqjB4VqkEygrxdVoAc1FOhBoRokE+jrRRXoQQ0FelCoBskE+npRBXpQQ4EeFKpBMoG+XlSBPtEQhUlCIZlQmCRbWS390JYMKguFDOoZWsczPTbUFNOuy8vLwQ6h1P7YVXdPX1QPFLrIDmRYuz37qG0XSm93q11fXxeTeDbKtguFSfI0RGGtWB26fuvuVZLde2W2ZM71zjhWQxZ0pi/ZsrJHMVu3GxZmlE+gT9RhpySewOynvdmGiAyAhU+gjwpk241AP1AgG4jsDhPo8w5jXyry6OvRl0eXRx+8u8wZ82KnRqgsgc70xDyPQBfoAj3AEfsCy77XPVDVYhKBLtAFeoCeswV9KUySpw26I4tZwEEhaKwsq2fND4XWWRoi1p5xRxqyUUyzNURtZvpyjb5e27JDFyG7sX7xfl7/o5BMTIiyDx8+DJav9EM8IA6oQy3ogT0XyGoAj6TNhg+VmV0W63Gy68G2OdI/NWmyF/7QwmpNvSJp2b4U6BF192m2YvQ9X5ZbaXOwi8LJBPpcKnn0iR5bMXqBHubZTSjQBbprHAJ9Lg3zwtHQff1LSkP39RrCJwh0gb6Fm4kEukB3FWCNYysvt+yu1dD9YOi+H559K4nMhqBhQuvYNpQXPgeFZELG4d1gi9qFti6YdrFlffr0abBtqtLPaxcCHYXxQeGamKE72+YvX75Un75DobxQm1FZ3leCaMsLhX9i2nV1deVqQYdk2htTEXT2NBTzZma/CYfbCUT8btYLePVgvSxzXrpFfzGgt2izpy+75ZWtb/YZCYYhywOvexboo6wCff0cXaDPNez5CaxAn2jPGiLzlmXLyvY4TN2XPETPUYw8eqwHBbpAj1nKQSoN3UdBWry0qU4BmQS6QKdsSqALdMpwmCFYdnx09s3MNJgtS0P3mNpajIuvqVDHVFn4Yt03T8UukC2dRGPqcqp5kIY9+5LVr/bUoJWzle8DmICZ7AsM6SvQWes7oXwCPe75mG5lXyo9v8IT6EzPnlgegS7QBfqJQctUV6ALdIHOkHNieQS6QBfoJwYtU12BLtBd0FFYGLvPyrvTChni09NTtZ3aVhMKXfP29lZ8JrPqjkIGoYrbNlrp1yIkk1cPFDIIhbVi+9KrB2oz0hCFLvJW3VGbUbuY7wNQWfY877DR4+Oje68hE5IJ2SjUcA9E8VBLNZGBDD23SZhmZW/lsYd1GENscagl0KXvkrBbQz2/HcjWt+ehFras9Kuk4F6ec6IM5cneukBlCXQG7XkegT7XI/tQi0A/sFF59PXQMk8Q6AJ90NB9NAJ2pOLBp6F7/LWkoXtcKyqlQBfonuFojh5DSkN3Dd3d3YmYCeWk0tD9jIbu6G41dN8ZE1rHZPNGAii0DjNHR6F1lhbxSv9nV92zQ02h/kJ38jEhmVAYKlQWCl3k9T8K/4T6K1tfZGuoXUwUWzb8E7Xqzg4fGJ+RvRLO1IHNw4LOluflYz+YYeay7A4KysdM+bI1PPV2CfSGFiHQ5+KyR2IF+nojFejrNXSfINAF+lZGKgJdoA/e2omG7jHjOIWRikCP9SWVSh5dHl0ePYiOFuOCQoFkWoxbr+HJL8btjaB4qAWFoEGGg7YTGLnR1gXa/vHyofBPTP0sjw3dSj/k0W1YbH+lH9qiZEIGsaCjbShmawgNcbP7kg3lxehrfegtGLbYbvbsFGl4sc9UHZKJ9bIMSOynoj3v48ouK/srMRb07GFnz77Mnje3uNGX4QHlSb/XXaDP5RboMZMV6DGd2FQCfaIc+4kmEl+gx0xToMd0YlMJdIE+eHPP7CEuu2iVff95drs0dGdfP8F8Pb1AsErvksmjx5Tr2ZcCfd4nWoyL2ShMJdBjIgr0mE5sKjh036/wFlfdr66uho8fPxbLRItxX758cfN5F+ihhtkJJfsr/ZhtKLu80C6+9J7nXXr5+fPn4fn5uZjPAx2VZVshu92u+Dy06u5dKIi2DdFWEzrZhvoSXWx4f39fbFfPvkRlMe1C+tr/7K/0M4aMpayf2bxno2bXZnOlX9cv47IPJzDbUD3nkKis7BOA7Fd4PeuB9MjuS7YsL1+LRVwGfnpKwtwCyxqHQB+7ltWQMURkHD3rwcLX024YfRlg2TwC/UA5xjiy55Dy6HFzlkePaSXQBbobREAefW4czBXMGrofALaVN7M8+tgxAl2gazFuYgMauh8PiK04iLOdo+8bVn2oBc0mtnJZQWzGk5OKGT2wC1NbMcSe3w4wbWZf2l5ZLb6M8+ymSVkCfT3sAn3UkJ3LZs+bBfrcrqkv4+TRD0QkYsrJo7edJgh0gb7ehSes8At0ga6he3CBLJ1Y8oEaumvo7p0OZBYZNUcnQWydTaAL9JMF3T7G//r1a5ERu0/OO2hihz+8QyMMcLaKzxyGYcpC7Vpalyj93w4YeAdhUFl2aOH6+rqqCaa5aV/6se1CFfAMm60H0+aXl5fBDgeVfshuHh8f3UMoXpvN3u/u7or/tjp49TCGvMNh3p2BrEdHZbmLcaiT2c/wqiz3e+KtXFvF1J09aHIKW5TMKOYUFsi8fmZ3Exi7YUFHZQn0husBAn1uegI9hr1Aj+lEp8oeqQh0gc4Yo0BnVKvII9DjYmnoHteqNqVAr1WsMr1Ajwsm0ONa1aYU6LWKVaYX6HHBBHpcq9qUJwE6CgvjhS5CQtg817ufrFZAS4/u/mJDBnntsrLQ9o+3vYJCIXltRu1C4Z8YDS2PF4EVPW9JX+/eNbia7Hx+jOwm+7t6VkMvHws6ukMxfdWduZ87W6ilF4e3L8+uCqP4cL3a1nP7h21TzxETquO5gg6/wtsLUjymyr6ZBTqLwbp8Aj2un0APanWunu9c2xXs1ubJ5NFjErNDd3n0ib4t9rY1dI8ZsECP6STQYzrBVAI9QUTyEQI9JpxAj+kk0BN0avEIgR5TtQnoXkgmO4XkhdbpOZdFoYuY8E8oTBLbLm+bLNatOanshJoXqgeVgPRdWrmurTkKk4RCXnnloL5EdUNhkmyeW/qhkSAKk1SrkaVnw2uhrW33FtitDHHZSCJb+KCD6WQ2D/IC6Jns6cDsdYnsE3usjsyllz1HKqwzEugTi2BFZI0qM59Az1FToCcAwXgBefSYAQv0mE5LqQS6QB+enp6W7ORo/xfoOdILdIEu0Cc2wIzOEIqao4/qtFgf0xw94QWW40vWPUUefZ1+/+c+W4++b2Dqt+45ch/nKT3XA9gWMp6UXVlnripm25X9/Tm7sJqtb7aG7Ap/+uk1tqO3kE+gz3sh20hRHwv0GAECPaYTTCXQBbo8enAum8Db0R4h0AW6QBfog/epK/MVHvs2yzZEdjid3WYN3WMWoaF7TCcN3St00hw9JlbPkWA66JeXl24oGTs8wRygiMk2T2Uf+L++vlZnte2m0g+FScoOrYMqjcIk2YGit7e3Ynbv/jzUX8gQUT1giB8iVHR2GCo2JBMKG+aNmFi7QS9L5jAUG6IsPT56NZELGditIWY/NLvu6Hns9o/3TPZoI+0hCNC30mbUL9l2w0xJUP1YHgR6T7qD6xzMV2ICfd6RLBAC/UhAbKXDspu/Fe8mjz7vWYGebenB5wn0mFDy6PLoyFI0dI9xlJ5KHn0uac/piuboEwXYQxLZRMijxxSVR5dHT/fotsXDnM1GoYt2u12xnugDEXRHlhcyCIVJMliYLY8Yiu9TeR+doJBMnoZ2H5u35bkU1or5+MXTd+nuOq8s5kMg1GbkIFDoIsZulvrfa3PPEGXU0L2nl80e4rJbXkudWfv/bA1ry/8/PVuP7G2+nttQ2WUh7bcSuUigB7e8WJC8fCxgjOdDdWfrIdBjFiHQJzq1uFEj1g3zVOxWE1MWC5hAj6nNfpYae3o8lUAX6MPDw0PcYr6nFOgxyQT6XCcN3TV0p144GrrHXjjy6PLoFGDy6DHA5NETPLptUdlf6YdC63hbV2hLBm3l2SkvO1VU87u5uRnsVFbplx0yCJWVrSHSAIUMQvWo0fX/tGw4IRQm6fb2troqqF2orOqCFjIgG/Ve2igcGhv+iRq6o7Zt5QsnZmjZs13ZZaHn9VxkZBdWUf2Zff5sYFs8j/munu1LgR7swewXmEAPCr9PJtBHrQR60G7YT3sFekxgefSYTpZKHn2iFbvfrKH7ei8QN9kxpUCPqybQBTp1lsAzMXa4FzdZgc5oJdAFukCf2IDm6OtHZ27sNeYNtaU8nnGwxzlR27L3tpkV6Bbt6tmf53rQhFnbQbqzozOBnjB6EOjrXwkCPaahQD/QSR59FCR7QTNmknWpBHpML4Eu0AfvzneBPjeOnt+fa+gee4HRqeTR5dE94xHoNFbbyyjQBbpAHxW42A/3vm0P01iN7NDI1dVVMbF3gMYONHiHWtghrjdkRq1gQzJ57WJX3dl6eCGvYj33PpXdd3d9fV3MzoTXQu1iPDoKycSWxWjFhkNzv3VnKtE7T/YCDgs60+7su/BY0Nl6ZO80MPCxX+FtpSzGbtg8Aj1he40RnwXMK0ugz5Vh9c3+Wi17MY6xNcsj0AX64F1xzHg+1hCZsuTR42oLdIEu0Cc2II8ef3l0S6k5+ii1hu4auiPw5NHl0eXRf2SPvhRap5fbRnfGIY/uXaW8dD+dt1WGwj95WqCybE7qbZUxCzjIo7MhmVBoKG9ez9oFWsVnwiSx+nr1QKG82LIYu2HDoaVfJcV2tJePvc2T+WAG1T0bvq2U1XNLEbU5exrG6ttz2zB7B4UaurNXLgn02LyZNUTGOFBZAn2ujkDPJjj4PHn0mFDsi1mgC3T3NFTM9HJSCfSYjgI9ppOlYvbs40+fp8ye8rEvZs3Rgz2Y3WEaus8V0Bw9NuUT6AfkaDEu9gZjDSf29Hgqgb5B0G3bZbfbxXtxISUKXdRz6I7aZaFwLGRT6eeFDELDaVQWCuNjQJR+dorPTuaVfqgsNiSTVw/U1ageCHQmJBOqB9LX2/JkjZ0JG4b60mzKqyMKh0YN3bO9APtVFzIOxqP3fKmwGjKrwmxZyLiz68H0JQvfKedjD+sI9EmvC/Q4AgI9rlVmSoGeMEcX6HGTFOhxrTJTCnSB7tqThu6ZqB33WQJdoAv04zLYpXSBLtAFehfUjluIQG8MOrMCjW5AyTaXFl/G9VwJz95HZ6crPS+eYNY5kN2gj7q06h5cdRfocwWyAx8K9PWvfoE+0ZDdsxfoAt37cIcdTsujB70sM7QU6HNgs7cUWb8kj84qN+aTR5dHpxbqmBcpa64CnVVOoBeVk0eXR8+ehmnoHnxJsfAxHgeFZLJDF/ZX+/PmWnagwQ4a9PjZgZu7u7tiUShkEGqzha7yDsp4ByvY0EWorKenp2oJzTa8+/+sX97e3orPZPoShUmy/rfySj/vXsPLy0tXdzuE9Pr6WnweKuuHW3WvtphAhuxFlUCR75KwwQyYslCeFvVgVvi34mWRVtkHr2BZ+38WgyyyXpYxHLYsxqMz9VvKI9BHhQT6krWM/xfoE622sirMzOviXb4+ZQvAmFq1qIc8+tgT7IdAGroz1nyQRx5dHp0xI3l0efRqu2nhSasrsc/Qoh7y6PLo7rU6jHEwhm155NHl0Rnb2bxHXwrxU9to2xqyLYrSj52jMyGDULgbdGdc9ksFleVtyaCXDQoZxLbZqwcKXYRWwlHIKxQmybu7ELWZCTW1FMqL2QL02oV4QOwhDak5ei3Ia9KzoDNlsmVlg87sJpzC6bXsLa+tnA5kF8iyR4Lpn8AyELF5WPiY8tiyBHpMbYE+10mgJyzGxUxvnkqgz/VgRhZId4Eu0F37YOET6DEFWH2ZUYxAF+gCfaIA40k1R4+92NhU7NebqDwN3TV0r942FOgswrF8Zws6CgsTkyYnFQoZxITxQeGfUFl2iss0Kf3QKan7+/tiHttC87YUmbKs7t5WEyoru82o19FWHhMmCW155Vjf+BTEQ/aqu2nh2Q1qF9LQ3V7LFqrF83oOcZn6t/hKzKtHz7IYLSwPC4RXHjuKYevv5WPbxVxEydZdoLPKBfL1hK9nWYGmF5OwQAh0VvExn0Bfr6H7hJ7w9SyLlUygz5WTRw9akobuo1ACPWg0DZKxLzCBHuwMgS7QvYXQoAmlJBPoKTL6DxHoAl2gxyD7DwHg6v8uyUcuAAAAAElFTkSuQmCC"/>
          <p:cNvSpPr>
            <a:spLocks noChangeAspect="1" noChangeArrowheads="1"/>
          </p:cNvSpPr>
          <p:nvPr/>
        </p:nvSpPr>
        <p:spPr bwMode="auto">
          <a:xfrm>
            <a:off x="171529" y="0"/>
            <a:ext cx="329055" cy="322173"/>
          </a:xfrm>
          <a:prstGeom prst="rect">
            <a:avLst/>
          </a:prstGeom>
          <a:noFill/>
        </p:spPr>
        <p:txBody>
          <a:bodyPr vert="horz" wrap="square" lIns="99569" tIns="49785" rIns="99569" bIns="49785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118" name="手繪多邊形: 圖案 56">
            <a:extLst>
              <a:ext uri="{FF2B5EF4-FFF2-40B4-BE49-F238E27FC236}">
                <a16:creationId xmlns="" xmlns:a16="http://schemas.microsoft.com/office/drawing/2014/main" id="{63F08F05-1D71-53E5-5AF0-8F29E2E5F0DB}"/>
              </a:ext>
            </a:extLst>
          </p:cNvPr>
          <p:cNvSpPr/>
          <p:nvPr/>
        </p:nvSpPr>
        <p:spPr>
          <a:xfrm flipV="1">
            <a:off x="160025" y="8754290"/>
            <a:ext cx="7223884" cy="49353"/>
          </a:xfrm>
          <a:custGeom>
            <a:avLst/>
            <a:gdLst>
              <a:gd name="connsiteX0" fmla="*/ 0 w 2859315"/>
              <a:gd name="connsiteY0" fmla="*/ 0 h 0"/>
              <a:gd name="connsiteX1" fmla="*/ 2859315 w 285931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859315">
                <a:moveTo>
                  <a:pt x="0" y="0"/>
                </a:moveTo>
                <a:lnTo>
                  <a:pt x="2859315" y="0"/>
                </a:lnTo>
              </a:path>
            </a:pathLst>
          </a:custGeom>
          <a:noFill/>
          <a:ln>
            <a:gradFill>
              <a:gsLst>
                <a:gs pos="23000">
                  <a:schemeClr val="accent1"/>
                </a:gs>
                <a:gs pos="100000">
                  <a:schemeClr val="accent1">
                    <a:lumMod val="30000"/>
                    <a:lumOff val="70000"/>
                    <a:alpha val="0"/>
                  </a:scheme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1140829" y="9301731"/>
            <a:ext cx="6191834" cy="500652"/>
          </a:xfrm>
          <a:prstGeom prst="rect">
            <a:avLst/>
          </a:prstGeom>
        </p:spPr>
        <p:txBody>
          <a:bodyPr wrap="square" lIns="99569" tIns="49785" rIns="99569" bIns="49785">
            <a:spAutoFit/>
          </a:bodyPr>
          <a:lstStyle/>
          <a:p>
            <a:r>
              <a:rPr kumimoji="1" lang="zh-TW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【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總    廠</a:t>
            </a:r>
            <a:r>
              <a:rPr kumimoji="1" lang="zh-TW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】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台中市梧棲區向上路九段</a:t>
            </a: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562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巷</a:t>
            </a: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91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號</a:t>
            </a:r>
            <a:endParaRPr kumimoji="1" lang="en-US" altLang="zh-TW" sz="1300" b="1" dirty="0" smtClean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【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中港廠</a:t>
            </a: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】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台中市梧棲區經一路</a:t>
            </a:r>
            <a:r>
              <a:rPr kumimoji="1" lang="en-US" altLang="zh-TW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32</a:t>
            </a:r>
            <a:r>
              <a:rPr kumimoji="1" lang="zh-TW" altLang="en-US" sz="13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號</a:t>
            </a:r>
            <a:endParaRPr kumimoji="1" lang="zh-TW" altLang="en-US" sz="1300" b="1" dirty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</p:txBody>
      </p:sp>
      <p:grpSp>
        <p:nvGrpSpPr>
          <p:cNvPr id="156" name="群組 155"/>
          <p:cNvGrpSpPr/>
          <p:nvPr/>
        </p:nvGrpSpPr>
        <p:grpSpPr>
          <a:xfrm>
            <a:off x="216994" y="9317541"/>
            <a:ext cx="955659" cy="443865"/>
            <a:chOff x="-985838" y="8062921"/>
            <a:chExt cx="1245522" cy="445789"/>
          </a:xfrm>
        </p:grpSpPr>
        <p:sp>
          <p:nvSpPr>
            <p:cNvPr id="153" name="手繪多邊形 152"/>
            <p:cNvSpPr/>
            <p:nvPr/>
          </p:nvSpPr>
          <p:spPr>
            <a:xfrm>
              <a:off x="-973888" y="8062921"/>
              <a:ext cx="1233572" cy="335836"/>
            </a:xfrm>
            <a:custGeom>
              <a:avLst/>
              <a:gdLst>
                <a:gd name="connsiteX0" fmla="*/ 0 w 1233488"/>
                <a:gd name="connsiteY0" fmla="*/ 44451 h 266700"/>
                <a:gd name="connsiteX1" fmla="*/ 13019 w 1233488"/>
                <a:gd name="connsiteY1" fmla="*/ 13019 h 266700"/>
                <a:gd name="connsiteX2" fmla="*/ 44451 w 1233488"/>
                <a:gd name="connsiteY2" fmla="*/ 0 h 266700"/>
                <a:gd name="connsiteX3" fmla="*/ 1189037 w 1233488"/>
                <a:gd name="connsiteY3" fmla="*/ 0 h 266700"/>
                <a:gd name="connsiteX4" fmla="*/ 1220469 w 1233488"/>
                <a:gd name="connsiteY4" fmla="*/ 13019 h 266700"/>
                <a:gd name="connsiteX5" fmla="*/ 1233488 w 1233488"/>
                <a:gd name="connsiteY5" fmla="*/ 44451 h 266700"/>
                <a:gd name="connsiteX6" fmla="*/ 1233488 w 1233488"/>
                <a:gd name="connsiteY6" fmla="*/ 222249 h 266700"/>
                <a:gd name="connsiteX7" fmla="*/ 1220469 w 1233488"/>
                <a:gd name="connsiteY7" fmla="*/ 253681 h 266700"/>
                <a:gd name="connsiteX8" fmla="*/ 1189037 w 1233488"/>
                <a:gd name="connsiteY8" fmla="*/ 266700 h 266700"/>
                <a:gd name="connsiteX9" fmla="*/ 44451 w 1233488"/>
                <a:gd name="connsiteY9" fmla="*/ 266700 h 266700"/>
                <a:gd name="connsiteX10" fmla="*/ 13019 w 1233488"/>
                <a:gd name="connsiteY10" fmla="*/ 253681 h 266700"/>
                <a:gd name="connsiteX11" fmla="*/ 0 w 1233488"/>
                <a:gd name="connsiteY11" fmla="*/ 222249 h 266700"/>
                <a:gd name="connsiteX12" fmla="*/ 0 w 1233488"/>
                <a:gd name="connsiteY12" fmla="*/ 44451 h 266700"/>
                <a:gd name="connsiteX0" fmla="*/ 4842 w 1238330"/>
                <a:gd name="connsiteY0" fmla="*/ 44451 h 271542"/>
                <a:gd name="connsiteX1" fmla="*/ 17861 w 1238330"/>
                <a:gd name="connsiteY1" fmla="*/ 13019 h 271542"/>
                <a:gd name="connsiteX2" fmla="*/ 49293 w 1238330"/>
                <a:gd name="connsiteY2" fmla="*/ 0 h 271542"/>
                <a:gd name="connsiteX3" fmla="*/ 1193879 w 1238330"/>
                <a:gd name="connsiteY3" fmla="*/ 0 h 271542"/>
                <a:gd name="connsiteX4" fmla="*/ 1225311 w 1238330"/>
                <a:gd name="connsiteY4" fmla="*/ 13019 h 271542"/>
                <a:gd name="connsiteX5" fmla="*/ 1238330 w 1238330"/>
                <a:gd name="connsiteY5" fmla="*/ 44451 h 271542"/>
                <a:gd name="connsiteX6" fmla="*/ 1238330 w 1238330"/>
                <a:gd name="connsiteY6" fmla="*/ 222249 h 271542"/>
                <a:gd name="connsiteX7" fmla="*/ 1225311 w 1238330"/>
                <a:gd name="connsiteY7" fmla="*/ 253681 h 271542"/>
                <a:gd name="connsiteX8" fmla="*/ 1193879 w 1238330"/>
                <a:gd name="connsiteY8" fmla="*/ 266700 h 271542"/>
                <a:gd name="connsiteX9" fmla="*/ 49293 w 1238330"/>
                <a:gd name="connsiteY9" fmla="*/ 266700 h 271542"/>
                <a:gd name="connsiteX10" fmla="*/ 8336 w 1238330"/>
                <a:gd name="connsiteY10" fmla="*/ 263206 h 271542"/>
                <a:gd name="connsiteX11" fmla="*/ 4842 w 1238330"/>
                <a:gd name="connsiteY11" fmla="*/ 222249 h 271542"/>
                <a:gd name="connsiteX12" fmla="*/ 4842 w 1238330"/>
                <a:gd name="connsiteY12" fmla="*/ 44451 h 271542"/>
                <a:gd name="connsiteX0" fmla="*/ 0 w 1233488"/>
                <a:gd name="connsiteY0" fmla="*/ 44451 h 266700"/>
                <a:gd name="connsiteX1" fmla="*/ 13019 w 1233488"/>
                <a:gd name="connsiteY1" fmla="*/ 13019 h 266700"/>
                <a:gd name="connsiteX2" fmla="*/ 44451 w 1233488"/>
                <a:gd name="connsiteY2" fmla="*/ 0 h 266700"/>
                <a:gd name="connsiteX3" fmla="*/ 1189037 w 1233488"/>
                <a:gd name="connsiteY3" fmla="*/ 0 h 266700"/>
                <a:gd name="connsiteX4" fmla="*/ 1220469 w 1233488"/>
                <a:gd name="connsiteY4" fmla="*/ 13019 h 266700"/>
                <a:gd name="connsiteX5" fmla="*/ 1233488 w 1233488"/>
                <a:gd name="connsiteY5" fmla="*/ 44451 h 266700"/>
                <a:gd name="connsiteX6" fmla="*/ 1233488 w 1233488"/>
                <a:gd name="connsiteY6" fmla="*/ 222249 h 266700"/>
                <a:gd name="connsiteX7" fmla="*/ 1220469 w 1233488"/>
                <a:gd name="connsiteY7" fmla="*/ 253681 h 266700"/>
                <a:gd name="connsiteX8" fmla="*/ 1189037 w 1233488"/>
                <a:gd name="connsiteY8" fmla="*/ 266700 h 266700"/>
                <a:gd name="connsiteX9" fmla="*/ 44451 w 1233488"/>
                <a:gd name="connsiteY9" fmla="*/ 266700 h 266700"/>
                <a:gd name="connsiteX10" fmla="*/ 141606 w 1233488"/>
                <a:gd name="connsiteY10" fmla="*/ 179862 h 266700"/>
                <a:gd name="connsiteX11" fmla="*/ 0 w 1233488"/>
                <a:gd name="connsiteY11" fmla="*/ 222249 h 266700"/>
                <a:gd name="connsiteX12" fmla="*/ 0 w 1233488"/>
                <a:gd name="connsiteY12" fmla="*/ 44451 h 266700"/>
                <a:gd name="connsiteX0" fmla="*/ 147718 w 1381206"/>
                <a:gd name="connsiteY0" fmla="*/ 44451 h 312023"/>
                <a:gd name="connsiteX1" fmla="*/ 160737 w 1381206"/>
                <a:gd name="connsiteY1" fmla="*/ 13019 h 312023"/>
                <a:gd name="connsiteX2" fmla="*/ 192169 w 1381206"/>
                <a:gd name="connsiteY2" fmla="*/ 0 h 312023"/>
                <a:gd name="connsiteX3" fmla="*/ 1336755 w 1381206"/>
                <a:gd name="connsiteY3" fmla="*/ 0 h 312023"/>
                <a:gd name="connsiteX4" fmla="*/ 1368187 w 1381206"/>
                <a:gd name="connsiteY4" fmla="*/ 13019 h 312023"/>
                <a:gd name="connsiteX5" fmla="*/ 1381206 w 1381206"/>
                <a:gd name="connsiteY5" fmla="*/ 44451 h 312023"/>
                <a:gd name="connsiteX6" fmla="*/ 1381206 w 1381206"/>
                <a:gd name="connsiteY6" fmla="*/ 222249 h 312023"/>
                <a:gd name="connsiteX7" fmla="*/ 1368187 w 1381206"/>
                <a:gd name="connsiteY7" fmla="*/ 253681 h 312023"/>
                <a:gd name="connsiteX8" fmla="*/ 1336755 w 1381206"/>
                <a:gd name="connsiteY8" fmla="*/ 266700 h 312023"/>
                <a:gd name="connsiteX9" fmla="*/ 192169 w 1381206"/>
                <a:gd name="connsiteY9" fmla="*/ 266700 h 312023"/>
                <a:gd name="connsiteX10" fmla="*/ 8336 w 1381206"/>
                <a:gd name="connsiteY10" fmla="*/ 303687 h 312023"/>
                <a:gd name="connsiteX11" fmla="*/ 147718 w 1381206"/>
                <a:gd name="connsiteY11" fmla="*/ 222249 h 312023"/>
                <a:gd name="connsiteX12" fmla="*/ 147718 w 1381206"/>
                <a:gd name="connsiteY12" fmla="*/ 44451 h 312023"/>
                <a:gd name="connsiteX0" fmla="*/ 81 w 1233569"/>
                <a:gd name="connsiteY0" fmla="*/ 44451 h 335836"/>
                <a:gd name="connsiteX1" fmla="*/ 13100 w 1233569"/>
                <a:gd name="connsiteY1" fmla="*/ 13019 h 335836"/>
                <a:gd name="connsiteX2" fmla="*/ 44532 w 1233569"/>
                <a:gd name="connsiteY2" fmla="*/ 0 h 335836"/>
                <a:gd name="connsiteX3" fmla="*/ 1189118 w 1233569"/>
                <a:gd name="connsiteY3" fmla="*/ 0 h 335836"/>
                <a:gd name="connsiteX4" fmla="*/ 1220550 w 1233569"/>
                <a:gd name="connsiteY4" fmla="*/ 13019 h 335836"/>
                <a:gd name="connsiteX5" fmla="*/ 1233569 w 1233569"/>
                <a:gd name="connsiteY5" fmla="*/ 44451 h 335836"/>
                <a:gd name="connsiteX6" fmla="*/ 1233569 w 1233569"/>
                <a:gd name="connsiteY6" fmla="*/ 222249 h 335836"/>
                <a:gd name="connsiteX7" fmla="*/ 1220550 w 1233569"/>
                <a:gd name="connsiteY7" fmla="*/ 253681 h 335836"/>
                <a:gd name="connsiteX8" fmla="*/ 1189118 w 1233569"/>
                <a:gd name="connsiteY8" fmla="*/ 266700 h 335836"/>
                <a:gd name="connsiteX9" fmla="*/ 44532 w 1233569"/>
                <a:gd name="connsiteY9" fmla="*/ 266700 h 335836"/>
                <a:gd name="connsiteX10" fmla="*/ 8336 w 1233569"/>
                <a:gd name="connsiteY10" fmla="*/ 327500 h 335836"/>
                <a:gd name="connsiteX11" fmla="*/ 81 w 1233569"/>
                <a:gd name="connsiteY11" fmla="*/ 222249 h 335836"/>
                <a:gd name="connsiteX12" fmla="*/ 81 w 1233569"/>
                <a:gd name="connsiteY12" fmla="*/ 44451 h 335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33569" h="335836">
                  <a:moveTo>
                    <a:pt x="81" y="44451"/>
                  </a:moveTo>
                  <a:cubicBezTo>
                    <a:pt x="81" y="32662"/>
                    <a:pt x="4764" y="21356"/>
                    <a:pt x="13100" y="13019"/>
                  </a:cubicBezTo>
                  <a:cubicBezTo>
                    <a:pt x="21436" y="4683"/>
                    <a:pt x="32742" y="0"/>
                    <a:pt x="44532" y="0"/>
                  </a:cubicBezTo>
                  <a:lnTo>
                    <a:pt x="1189118" y="0"/>
                  </a:lnTo>
                  <a:cubicBezTo>
                    <a:pt x="1200907" y="0"/>
                    <a:pt x="1212213" y="4683"/>
                    <a:pt x="1220550" y="13019"/>
                  </a:cubicBezTo>
                  <a:cubicBezTo>
                    <a:pt x="1228886" y="21355"/>
                    <a:pt x="1233569" y="32661"/>
                    <a:pt x="1233569" y="44451"/>
                  </a:cubicBezTo>
                  <a:lnTo>
                    <a:pt x="1233569" y="222249"/>
                  </a:lnTo>
                  <a:cubicBezTo>
                    <a:pt x="1233569" y="234038"/>
                    <a:pt x="1228886" y="245344"/>
                    <a:pt x="1220550" y="253681"/>
                  </a:cubicBezTo>
                  <a:cubicBezTo>
                    <a:pt x="1212214" y="262017"/>
                    <a:pt x="1200908" y="266700"/>
                    <a:pt x="1189118" y="266700"/>
                  </a:cubicBezTo>
                  <a:lnTo>
                    <a:pt x="44532" y="266700"/>
                  </a:lnTo>
                  <a:cubicBezTo>
                    <a:pt x="32743" y="266700"/>
                    <a:pt x="16673" y="335836"/>
                    <a:pt x="8336" y="327500"/>
                  </a:cubicBezTo>
                  <a:cubicBezTo>
                    <a:pt x="0" y="319164"/>
                    <a:pt x="81" y="234039"/>
                    <a:pt x="81" y="222249"/>
                  </a:cubicBezTo>
                  <a:lnTo>
                    <a:pt x="81" y="4445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zh-TW" altLang="en-US" sz="1300" b="1" dirty="0" smtClean="0">
                  <a:solidFill>
                    <a:schemeClr val="bg1"/>
                  </a:solidFill>
                  <a:cs typeface="+mn-ea"/>
                  <a:sym typeface="+mn-lt"/>
                </a:rPr>
                <a:t>公司地址</a:t>
              </a:r>
              <a:endParaRPr lang="zh-TW" altLang="en-US" sz="1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-985838" y="8333450"/>
              <a:ext cx="275272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4" name="等腰三角形 153"/>
            <p:cNvSpPr/>
            <p:nvPr/>
          </p:nvSpPr>
          <p:spPr>
            <a:xfrm flipV="1">
              <a:off x="-973887" y="8328564"/>
              <a:ext cx="226175" cy="12963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57" name="群組 156"/>
          <p:cNvGrpSpPr/>
          <p:nvPr/>
        </p:nvGrpSpPr>
        <p:grpSpPr>
          <a:xfrm>
            <a:off x="198693" y="9793225"/>
            <a:ext cx="955659" cy="443865"/>
            <a:chOff x="-985838" y="8062921"/>
            <a:chExt cx="1245522" cy="445789"/>
          </a:xfrm>
        </p:grpSpPr>
        <p:sp>
          <p:nvSpPr>
            <p:cNvPr id="158" name="手繪多邊形 157"/>
            <p:cNvSpPr/>
            <p:nvPr/>
          </p:nvSpPr>
          <p:spPr>
            <a:xfrm>
              <a:off x="-973888" y="8062921"/>
              <a:ext cx="1233572" cy="335836"/>
            </a:xfrm>
            <a:custGeom>
              <a:avLst/>
              <a:gdLst>
                <a:gd name="connsiteX0" fmla="*/ 0 w 1233488"/>
                <a:gd name="connsiteY0" fmla="*/ 44451 h 266700"/>
                <a:gd name="connsiteX1" fmla="*/ 13019 w 1233488"/>
                <a:gd name="connsiteY1" fmla="*/ 13019 h 266700"/>
                <a:gd name="connsiteX2" fmla="*/ 44451 w 1233488"/>
                <a:gd name="connsiteY2" fmla="*/ 0 h 266700"/>
                <a:gd name="connsiteX3" fmla="*/ 1189037 w 1233488"/>
                <a:gd name="connsiteY3" fmla="*/ 0 h 266700"/>
                <a:gd name="connsiteX4" fmla="*/ 1220469 w 1233488"/>
                <a:gd name="connsiteY4" fmla="*/ 13019 h 266700"/>
                <a:gd name="connsiteX5" fmla="*/ 1233488 w 1233488"/>
                <a:gd name="connsiteY5" fmla="*/ 44451 h 266700"/>
                <a:gd name="connsiteX6" fmla="*/ 1233488 w 1233488"/>
                <a:gd name="connsiteY6" fmla="*/ 222249 h 266700"/>
                <a:gd name="connsiteX7" fmla="*/ 1220469 w 1233488"/>
                <a:gd name="connsiteY7" fmla="*/ 253681 h 266700"/>
                <a:gd name="connsiteX8" fmla="*/ 1189037 w 1233488"/>
                <a:gd name="connsiteY8" fmla="*/ 266700 h 266700"/>
                <a:gd name="connsiteX9" fmla="*/ 44451 w 1233488"/>
                <a:gd name="connsiteY9" fmla="*/ 266700 h 266700"/>
                <a:gd name="connsiteX10" fmla="*/ 13019 w 1233488"/>
                <a:gd name="connsiteY10" fmla="*/ 253681 h 266700"/>
                <a:gd name="connsiteX11" fmla="*/ 0 w 1233488"/>
                <a:gd name="connsiteY11" fmla="*/ 222249 h 266700"/>
                <a:gd name="connsiteX12" fmla="*/ 0 w 1233488"/>
                <a:gd name="connsiteY12" fmla="*/ 44451 h 266700"/>
                <a:gd name="connsiteX0" fmla="*/ 4842 w 1238330"/>
                <a:gd name="connsiteY0" fmla="*/ 44451 h 271542"/>
                <a:gd name="connsiteX1" fmla="*/ 17861 w 1238330"/>
                <a:gd name="connsiteY1" fmla="*/ 13019 h 271542"/>
                <a:gd name="connsiteX2" fmla="*/ 49293 w 1238330"/>
                <a:gd name="connsiteY2" fmla="*/ 0 h 271542"/>
                <a:gd name="connsiteX3" fmla="*/ 1193879 w 1238330"/>
                <a:gd name="connsiteY3" fmla="*/ 0 h 271542"/>
                <a:gd name="connsiteX4" fmla="*/ 1225311 w 1238330"/>
                <a:gd name="connsiteY4" fmla="*/ 13019 h 271542"/>
                <a:gd name="connsiteX5" fmla="*/ 1238330 w 1238330"/>
                <a:gd name="connsiteY5" fmla="*/ 44451 h 271542"/>
                <a:gd name="connsiteX6" fmla="*/ 1238330 w 1238330"/>
                <a:gd name="connsiteY6" fmla="*/ 222249 h 271542"/>
                <a:gd name="connsiteX7" fmla="*/ 1225311 w 1238330"/>
                <a:gd name="connsiteY7" fmla="*/ 253681 h 271542"/>
                <a:gd name="connsiteX8" fmla="*/ 1193879 w 1238330"/>
                <a:gd name="connsiteY8" fmla="*/ 266700 h 271542"/>
                <a:gd name="connsiteX9" fmla="*/ 49293 w 1238330"/>
                <a:gd name="connsiteY9" fmla="*/ 266700 h 271542"/>
                <a:gd name="connsiteX10" fmla="*/ 8336 w 1238330"/>
                <a:gd name="connsiteY10" fmla="*/ 263206 h 271542"/>
                <a:gd name="connsiteX11" fmla="*/ 4842 w 1238330"/>
                <a:gd name="connsiteY11" fmla="*/ 222249 h 271542"/>
                <a:gd name="connsiteX12" fmla="*/ 4842 w 1238330"/>
                <a:gd name="connsiteY12" fmla="*/ 44451 h 271542"/>
                <a:gd name="connsiteX0" fmla="*/ 0 w 1233488"/>
                <a:gd name="connsiteY0" fmla="*/ 44451 h 266700"/>
                <a:gd name="connsiteX1" fmla="*/ 13019 w 1233488"/>
                <a:gd name="connsiteY1" fmla="*/ 13019 h 266700"/>
                <a:gd name="connsiteX2" fmla="*/ 44451 w 1233488"/>
                <a:gd name="connsiteY2" fmla="*/ 0 h 266700"/>
                <a:gd name="connsiteX3" fmla="*/ 1189037 w 1233488"/>
                <a:gd name="connsiteY3" fmla="*/ 0 h 266700"/>
                <a:gd name="connsiteX4" fmla="*/ 1220469 w 1233488"/>
                <a:gd name="connsiteY4" fmla="*/ 13019 h 266700"/>
                <a:gd name="connsiteX5" fmla="*/ 1233488 w 1233488"/>
                <a:gd name="connsiteY5" fmla="*/ 44451 h 266700"/>
                <a:gd name="connsiteX6" fmla="*/ 1233488 w 1233488"/>
                <a:gd name="connsiteY6" fmla="*/ 222249 h 266700"/>
                <a:gd name="connsiteX7" fmla="*/ 1220469 w 1233488"/>
                <a:gd name="connsiteY7" fmla="*/ 253681 h 266700"/>
                <a:gd name="connsiteX8" fmla="*/ 1189037 w 1233488"/>
                <a:gd name="connsiteY8" fmla="*/ 266700 h 266700"/>
                <a:gd name="connsiteX9" fmla="*/ 44451 w 1233488"/>
                <a:gd name="connsiteY9" fmla="*/ 266700 h 266700"/>
                <a:gd name="connsiteX10" fmla="*/ 141606 w 1233488"/>
                <a:gd name="connsiteY10" fmla="*/ 179862 h 266700"/>
                <a:gd name="connsiteX11" fmla="*/ 0 w 1233488"/>
                <a:gd name="connsiteY11" fmla="*/ 222249 h 266700"/>
                <a:gd name="connsiteX12" fmla="*/ 0 w 1233488"/>
                <a:gd name="connsiteY12" fmla="*/ 44451 h 266700"/>
                <a:gd name="connsiteX0" fmla="*/ 147718 w 1381206"/>
                <a:gd name="connsiteY0" fmla="*/ 44451 h 312023"/>
                <a:gd name="connsiteX1" fmla="*/ 160737 w 1381206"/>
                <a:gd name="connsiteY1" fmla="*/ 13019 h 312023"/>
                <a:gd name="connsiteX2" fmla="*/ 192169 w 1381206"/>
                <a:gd name="connsiteY2" fmla="*/ 0 h 312023"/>
                <a:gd name="connsiteX3" fmla="*/ 1336755 w 1381206"/>
                <a:gd name="connsiteY3" fmla="*/ 0 h 312023"/>
                <a:gd name="connsiteX4" fmla="*/ 1368187 w 1381206"/>
                <a:gd name="connsiteY4" fmla="*/ 13019 h 312023"/>
                <a:gd name="connsiteX5" fmla="*/ 1381206 w 1381206"/>
                <a:gd name="connsiteY5" fmla="*/ 44451 h 312023"/>
                <a:gd name="connsiteX6" fmla="*/ 1381206 w 1381206"/>
                <a:gd name="connsiteY6" fmla="*/ 222249 h 312023"/>
                <a:gd name="connsiteX7" fmla="*/ 1368187 w 1381206"/>
                <a:gd name="connsiteY7" fmla="*/ 253681 h 312023"/>
                <a:gd name="connsiteX8" fmla="*/ 1336755 w 1381206"/>
                <a:gd name="connsiteY8" fmla="*/ 266700 h 312023"/>
                <a:gd name="connsiteX9" fmla="*/ 192169 w 1381206"/>
                <a:gd name="connsiteY9" fmla="*/ 266700 h 312023"/>
                <a:gd name="connsiteX10" fmla="*/ 8336 w 1381206"/>
                <a:gd name="connsiteY10" fmla="*/ 303687 h 312023"/>
                <a:gd name="connsiteX11" fmla="*/ 147718 w 1381206"/>
                <a:gd name="connsiteY11" fmla="*/ 222249 h 312023"/>
                <a:gd name="connsiteX12" fmla="*/ 147718 w 1381206"/>
                <a:gd name="connsiteY12" fmla="*/ 44451 h 312023"/>
                <a:gd name="connsiteX0" fmla="*/ 81 w 1233569"/>
                <a:gd name="connsiteY0" fmla="*/ 44451 h 335836"/>
                <a:gd name="connsiteX1" fmla="*/ 13100 w 1233569"/>
                <a:gd name="connsiteY1" fmla="*/ 13019 h 335836"/>
                <a:gd name="connsiteX2" fmla="*/ 44532 w 1233569"/>
                <a:gd name="connsiteY2" fmla="*/ 0 h 335836"/>
                <a:gd name="connsiteX3" fmla="*/ 1189118 w 1233569"/>
                <a:gd name="connsiteY3" fmla="*/ 0 h 335836"/>
                <a:gd name="connsiteX4" fmla="*/ 1220550 w 1233569"/>
                <a:gd name="connsiteY4" fmla="*/ 13019 h 335836"/>
                <a:gd name="connsiteX5" fmla="*/ 1233569 w 1233569"/>
                <a:gd name="connsiteY5" fmla="*/ 44451 h 335836"/>
                <a:gd name="connsiteX6" fmla="*/ 1233569 w 1233569"/>
                <a:gd name="connsiteY6" fmla="*/ 222249 h 335836"/>
                <a:gd name="connsiteX7" fmla="*/ 1220550 w 1233569"/>
                <a:gd name="connsiteY7" fmla="*/ 253681 h 335836"/>
                <a:gd name="connsiteX8" fmla="*/ 1189118 w 1233569"/>
                <a:gd name="connsiteY8" fmla="*/ 266700 h 335836"/>
                <a:gd name="connsiteX9" fmla="*/ 44532 w 1233569"/>
                <a:gd name="connsiteY9" fmla="*/ 266700 h 335836"/>
                <a:gd name="connsiteX10" fmla="*/ 8336 w 1233569"/>
                <a:gd name="connsiteY10" fmla="*/ 327500 h 335836"/>
                <a:gd name="connsiteX11" fmla="*/ 81 w 1233569"/>
                <a:gd name="connsiteY11" fmla="*/ 222249 h 335836"/>
                <a:gd name="connsiteX12" fmla="*/ 81 w 1233569"/>
                <a:gd name="connsiteY12" fmla="*/ 44451 h 335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233569" h="335836">
                  <a:moveTo>
                    <a:pt x="81" y="44451"/>
                  </a:moveTo>
                  <a:cubicBezTo>
                    <a:pt x="81" y="32662"/>
                    <a:pt x="4764" y="21356"/>
                    <a:pt x="13100" y="13019"/>
                  </a:cubicBezTo>
                  <a:cubicBezTo>
                    <a:pt x="21436" y="4683"/>
                    <a:pt x="32742" y="0"/>
                    <a:pt x="44532" y="0"/>
                  </a:cubicBezTo>
                  <a:lnTo>
                    <a:pt x="1189118" y="0"/>
                  </a:lnTo>
                  <a:cubicBezTo>
                    <a:pt x="1200907" y="0"/>
                    <a:pt x="1212213" y="4683"/>
                    <a:pt x="1220550" y="13019"/>
                  </a:cubicBezTo>
                  <a:cubicBezTo>
                    <a:pt x="1228886" y="21355"/>
                    <a:pt x="1233569" y="32661"/>
                    <a:pt x="1233569" y="44451"/>
                  </a:cubicBezTo>
                  <a:lnTo>
                    <a:pt x="1233569" y="222249"/>
                  </a:lnTo>
                  <a:cubicBezTo>
                    <a:pt x="1233569" y="234038"/>
                    <a:pt x="1228886" y="245344"/>
                    <a:pt x="1220550" y="253681"/>
                  </a:cubicBezTo>
                  <a:cubicBezTo>
                    <a:pt x="1212214" y="262017"/>
                    <a:pt x="1200908" y="266700"/>
                    <a:pt x="1189118" y="266700"/>
                  </a:cubicBezTo>
                  <a:lnTo>
                    <a:pt x="44532" y="266700"/>
                  </a:lnTo>
                  <a:cubicBezTo>
                    <a:pt x="32743" y="266700"/>
                    <a:pt x="16673" y="335836"/>
                    <a:pt x="8336" y="327500"/>
                  </a:cubicBezTo>
                  <a:cubicBezTo>
                    <a:pt x="0" y="319164"/>
                    <a:pt x="81" y="234039"/>
                    <a:pt x="81" y="222249"/>
                  </a:cubicBezTo>
                  <a:lnTo>
                    <a:pt x="81" y="44451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72000" rtlCol="0" anchor="ctr"/>
            <a:lstStyle/>
            <a:p>
              <a:pPr algn="ctr"/>
              <a:r>
                <a:rPr lang="zh-TW" altLang="en-US" sz="1300" b="1" dirty="0" smtClean="0">
                  <a:solidFill>
                    <a:schemeClr val="bg1"/>
                  </a:solidFill>
                  <a:cs typeface="+mn-ea"/>
                  <a:sym typeface="+mn-lt"/>
                </a:rPr>
                <a:t>洽詢專線</a:t>
              </a:r>
              <a:endParaRPr lang="zh-TW" altLang="en-US" sz="1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9" name="矩形 158"/>
            <p:cNvSpPr/>
            <p:nvPr/>
          </p:nvSpPr>
          <p:spPr>
            <a:xfrm>
              <a:off x="-985838" y="8333450"/>
              <a:ext cx="275272" cy="1752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0" name="等腰三角形 159"/>
            <p:cNvSpPr/>
            <p:nvPr/>
          </p:nvSpPr>
          <p:spPr>
            <a:xfrm flipV="1">
              <a:off x="-973887" y="8328564"/>
              <a:ext cx="226175" cy="129635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68" name="群組 167"/>
          <p:cNvGrpSpPr/>
          <p:nvPr/>
        </p:nvGrpSpPr>
        <p:grpSpPr>
          <a:xfrm>
            <a:off x="4680028" y="9171713"/>
            <a:ext cx="1441789" cy="1188567"/>
            <a:chOff x="4680028" y="9171713"/>
            <a:chExt cx="1441789" cy="1188567"/>
          </a:xfrm>
        </p:grpSpPr>
        <p:sp>
          <p:nvSpPr>
            <p:cNvPr id="73" name="手繪多邊形: 圖案 5">
              <a:extLst>
                <a:ext uri="{FF2B5EF4-FFF2-40B4-BE49-F238E27FC236}">
                  <a16:creationId xmlns="" xmlns:a16="http://schemas.microsoft.com/office/drawing/2014/main" id="{F9DEB97B-D0F4-2C22-EBD2-D3A8B27FA1E8}"/>
                </a:ext>
              </a:extLst>
            </p:cNvPr>
            <p:cNvSpPr/>
            <p:nvPr/>
          </p:nvSpPr>
          <p:spPr>
            <a:xfrm rot="21248563">
              <a:off x="4680028" y="9351563"/>
              <a:ext cx="1441789" cy="818757"/>
            </a:xfrm>
            <a:custGeom>
              <a:avLst/>
              <a:gdLst>
                <a:gd name="connsiteX0" fmla="*/ 4860762 w 6431916"/>
                <a:gd name="connsiteY0" fmla="*/ 45628 h 3590575"/>
                <a:gd name="connsiteX1" fmla="*/ 6225923 w 6431916"/>
                <a:gd name="connsiteY1" fmla="*/ 353814 h 3590575"/>
                <a:gd name="connsiteX2" fmla="*/ 6431916 w 6431916"/>
                <a:gd name="connsiteY2" fmla="*/ 433083 h 3590575"/>
                <a:gd name="connsiteX3" fmla="*/ 6419800 w 6431916"/>
                <a:gd name="connsiteY3" fmla="*/ 551185 h 3590575"/>
                <a:gd name="connsiteX4" fmla="*/ 6365158 w 6431916"/>
                <a:gd name="connsiteY4" fmla="*/ 529112 h 3590575"/>
                <a:gd name="connsiteX5" fmla="*/ 4320799 w 6431916"/>
                <a:gd name="connsiteY5" fmla="*/ 182568 h 3590575"/>
                <a:gd name="connsiteX6" fmla="*/ 491748 w 6431916"/>
                <a:gd name="connsiteY6" fmla="*/ 2428413 h 3590575"/>
                <a:gd name="connsiteX7" fmla="*/ 953895 w 6431916"/>
                <a:gd name="connsiteY7" fmla="*/ 3498916 h 3590575"/>
                <a:gd name="connsiteX8" fmla="*/ 1048833 w 6431916"/>
                <a:gd name="connsiteY8" fmla="*/ 3590575 h 3590575"/>
                <a:gd name="connsiteX9" fmla="*/ 769559 w 6431916"/>
                <a:gd name="connsiteY9" fmla="*/ 3561925 h 3590575"/>
                <a:gd name="connsiteX10" fmla="*/ 746366 w 6431916"/>
                <a:gd name="connsiteY10" fmla="*/ 3545936 h 3590575"/>
                <a:gd name="connsiteX11" fmla="*/ 0 w 6431916"/>
                <a:gd name="connsiteY11" fmla="*/ 2245845 h 3590575"/>
                <a:gd name="connsiteX12" fmla="*/ 4045460 w 6431916"/>
                <a:gd name="connsiteY12" fmla="*/ 0 h 3590575"/>
                <a:gd name="connsiteX13" fmla="*/ 4860762 w 6431916"/>
                <a:gd name="connsiteY13" fmla="*/ 45628 h 35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31916" h="3590575">
                  <a:moveTo>
                    <a:pt x="4860762" y="45628"/>
                  </a:moveTo>
                  <a:cubicBezTo>
                    <a:pt x="5354543" y="101722"/>
                    <a:pt x="5815554" y="207758"/>
                    <a:pt x="6225923" y="353814"/>
                  </a:cubicBezTo>
                  <a:lnTo>
                    <a:pt x="6431916" y="433083"/>
                  </a:lnTo>
                  <a:lnTo>
                    <a:pt x="6419800" y="551185"/>
                  </a:lnTo>
                  <a:lnTo>
                    <a:pt x="6365158" y="529112"/>
                  </a:lnTo>
                  <a:cubicBezTo>
                    <a:pt x="5773643" y="309621"/>
                    <a:pt x="5072518" y="182568"/>
                    <a:pt x="4320799" y="182568"/>
                  </a:cubicBezTo>
                  <a:cubicBezTo>
                    <a:pt x="2206072" y="182568"/>
                    <a:pt x="491748" y="1188067"/>
                    <a:pt x="491748" y="2428413"/>
                  </a:cubicBezTo>
                  <a:cubicBezTo>
                    <a:pt x="491749" y="2816021"/>
                    <a:pt x="659163" y="3180695"/>
                    <a:pt x="953895" y="3498916"/>
                  </a:cubicBezTo>
                  <a:lnTo>
                    <a:pt x="1048833" y="3590575"/>
                  </a:lnTo>
                  <a:lnTo>
                    <a:pt x="769559" y="3561925"/>
                  </a:lnTo>
                  <a:lnTo>
                    <a:pt x="746366" y="3545936"/>
                  </a:lnTo>
                  <a:cubicBezTo>
                    <a:pt x="276369" y="3179030"/>
                    <a:pt x="0" y="2730355"/>
                    <a:pt x="0" y="2245845"/>
                  </a:cubicBezTo>
                  <a:cubicBezTo>
                    <a:pt x="0" y="1005499"/>
                    <a:pt x="1811214" y="0"/>
                    <a:pt x="4045460" y="0"/>
                  </a:cubicBezTo>
                  <a:cubicBezTo>
                    <a:pt x="4324742" y="0"/>
                    <a:pt x="4597412" y="15711"/>
                    <a:pt x="4860762" y="4562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  <a:effectLst>
              <a:outerShdw blurRad="254000" dist="127000" dir="13500000" algn="b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grpSp>
          <p:nvGrpSpPr>
            <p:cNvPr id="165" name="群組 164"/>
            <p:cNvGrpSpPr/>
            <p:nvPr/>
          </p:nvGrpSpPr>
          <p:grpSpPr>
            <a:xfrm>
              <a:off x="4899176" y="9171713"/>
              <a:ext cx="1054099" cy="1188567"/>
              <a:chOff x="5120156" y="9171713"/>
              <a:chExt cx="1054099" cy="1188567"/>
            </a:xfrm>
          </p:grpSpPr>
          <p:sp>
            <p:nvSpPr>
              <p:cNvPr id="89" name="矩形 88"/>
              <p:cNvSpPr/>
              <p:nvPr/>
            </p:nvSpPr>
            <p:spPr>
              <a:xfrm>
                <a:off x="5120156" y="10075072"/>
                <a:ext cx="1054099" cy="285208"/>
              </a:xfrm>
              <a:prstGeom prst="rect">
                <a:avLst/>
              </a:prstGeom>
            </p:spPr>
            <p:txBody>
              <a:bodyPr wrap="square" lIns="99569" tIns="49785" rIns="99569" bIns="49785">
                <a:spAutoFit/>
              </a:bodyPr>
              <a:lstStyle/>
              <a:p>
                <a:pPr algn="ctr"/>
                <a:r>
                  <a:rPr lang="zh-TW" altLang="en-US" sz="1200" b="1" dirty="0" smtClean="0">
                    <a:solidFill>
                      <a:schemeClr val="accent2"/>
                    </a:solidFill>
                    <a:latin typeface="微軟正黑體" pitchFamily="34" charset="-120"/>
                    <a:ea typeface="微軟正黑體" pitchFamily="34" charset="-120"/>
                  </a:rPr>
                  <a:t>官方網站</a:t>
                </a:r>
                <a:endParaRPr lang="zh-TW" altLang="en-US" sz="1200" b="1" dirty="0">
                  <a:solidFill>
                    <a:schemeClr val="accent2"/>
                  </a:solidFill>
                  <a:latin typeface="微軟正黑體" pitchFamily="34" charset="-120"/>
                  <a:ea typeface="微軟正黑體" pitchFamily="34" charset="-120"/>
                </a:endParaRPr>
              </a:p>
            </p:txBody>
          </p:sp>
          <p:pic>
            <p:nvPicPr>
              <p:cNvPr id="162" name="圖片 161" descr="qr.ioi.tw (2).pn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90335" y="9171713"/>
                <a:ext cx="900000" cy="900000"/>
              </a:xfrm>
              <a:prstGeom prst="rect">
                <a:avLst/>
              </a:prstGeom>
            </p:spPr>
          </p:pic>
        </p:grpSp>
      </p:grpSp>
      <p:grpSp>
        <p:nvGrpSpPr>
          <p:cNvPr id="167" name="群組 166"/>
          <p:cNvGrpSpPr/>
          <p:nvPr/>
        </p:nvGrpSpPr>
        <p:grpSpPr>
          <a:xfrm>
            <a:off x="6119474" y="9374424"/>
            <a:ext cx="1441789" cy="985856"/>
            <a:chOff x="4680028" y="7492284"/>
            <a:chExt cx="1441789" cy="985856"/>
          </a:xfrm>
        </p:grpSpPr>
        <p:sp>
          <p:nvSpPr>
            <p:cNvPr id="164" name="手繪多邊形: 圖案 5">
              <a:extLst>
                <a:ext uri="{FF2B5EF4-FFF2-40B4-BE49-F238E27FC236}">
                  <a16:creationId xmlns="" xmlns:a16="http://schemas.microsoft.com/office/drawing/2014/main" id="{F9DEB97B-D0F4-2C22-EBD2-D3A8B27FA1E8}"/>
                </a:ext>
              </a:extLst>
            </p:cNvPr>
            <p:cNvSpPr/>
            <p:nvPr/>
          </p:nvSpPr>
          <p:spPr>
            <a:xfrm rot="21248563">
              <a:off x="4680028" y="7492284"/>
              <a:ext cx="1441789" cy="818757"/>
            </a:xfrm>
            <a:custGeom>
              <a:avLst/>
              <a:gdLst>
                <a:gd name="connsiteX0" fmla="*/ 4860762 w 6431916"/>
                <a:gd name="connsiteY0" fmla="*/ 45628 h 3590575"/>
                <a:gd name="connsiteX1" fmla="*/ 6225923 w 6431916"/>
                <a:gd name="connsiteY1" fmla="*/ 353814 h 3590575"/>
                <a:gd name="connsiteX2" fmla="*/ 6431916 w 6431916"/>
                <a:gd name="connsiteY2" fmla="*/ 433083 h 3590575"/>
                <a:gd name="connsiteX3" fmla="*/ 6419800 w 6431916"/>
                <a:gd name="connsiteY3" fmla="*/ 551185 h 3590575"/>
                <a:gd name="connsiteX4" fmla="*/ 6365158 w 6431916"/>
                <a:gd name="connsiteY4" fmla="*/ 529112 h 3590575"/>
                <a:gd name="connsiteX5" fmla="*/ 4320799 w 6431916"/>
                <a:gd name="connsiteY5" fmla="*/ 182568 h 3590575"/>
                <a:gd name="connsiteX6" fmla="*/ 491748 w 6431916"/>
                <a:gd name="connsiteY6" fmla="*/ 2428413 h 3590575"/>
                <a:gd name="connsiteX7" fmla="*/ 953895 w 6431916"/>
                <a:gd name="connsiteY7" fmla="*/ 3498916 h 3590575"/>
                <a:gd name="connsiteX8" fmla="*/ 1048833 w 6431916"/>
                <a:gd name="connsiteY8" fmla="*/ 3590575 h 3590575"/>
                <a:gd name="connsiteX9" fmla="*/ 769559 w 6431916"/>
                <a:gd name="connsiteY9" fmla="*/ 3561925 h 3590575"/>
                <a:gd name="connsiteX10" fmla="*/ 746366 w 6431916"/>
                <a:gd name="connsiteY10" fmla="*/ 3545936 h 3590575"/>
                <a:gd name="connsiteX11" fmla="*/ 0 w 6431916"/>
                <a:gd name="connsiteY11" fmla="*/ 2245845 h 3590575"/>
                <a:gd name="connsiteX12" fmla="*/ 4045460 w 6431916"/>
                <a:gd name="connsiteY12" fmla="*/ 0 h 3590575"/>
                <a:gd name="connsiteX13" fmla="*/ 4860762 w 6431916"/>
                <a:gd name="connsiteY13" fmla="*/ 45628 h 3590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431916" h="3590575">
                  <a:moveTo>
                    <a:pt x="4860762" y="45628"/>
                  </a:moveTo>
                  <a:cubicBezTo>
                    <a:pt x="5354543" y="101722"/>
                    <a:pt x="5815554" y="207758"/>
                    <a:pt x="6225923" y="353814"/>
                  </a:cubicBezTo>
                  <a:lnTo>
                    <a:pt x="6431916" y="433083"/>
                  </a:lnTo>
                  <a:lnTo>
                    <a:pt x="6419800" y="551185"/>
                  </a:lnTo>
                  <a:lnTo>
                    <a:pt x="6365158" y="529112"/>
                  </a:lnTo>
                  <a:cubicBezTo>
                    <a:pt x="5773643" y="309621"/>
                    <a:pt x="5072518" y="182568"/>
                    <a:pt x="4320799" y="182568"/>
                  </a:cubicBezTo>
                  <a:cubicBezTo>
                    <a:pt x="2206072" y="182568"/>
                    <a:pt x="491748" y="1188067"/>
                    <a:pt x="491748" y="2428413"/>
                  </a:cubicBezTo>
                  <a:cubicBezTo>
                    <a:pt x="491749" y="2816021"/>
                    <a:pt x="659163" y="3180695"/>
                    <a:pt x="953895" y="3498916"/>
                  </a:cubicBezTo>
                  <a:lnTo>
                    <a:pt x="1048833" y="3590575"/>
                  </a:lnTo>
                  <a:lnTo>
                    <a:pt x="769559" y="3561925"/>
                  </a:lnTo>
                  <a:lnTo>
                    <a:pt x="746366" y="3545936"/>
                  </a:lnTo>
                  <a:cubicBezTo>
                    <a:pt x="276369" y="3179030"/>
                    <a:pt x="0" y="2730355"/>
                    <a:pt x="0" y="2245845"/>
                  </a:cubicBezTo>
                  <a:cubicBezTo>
                    <a:pt x="0" y="1005499"/>
                    <a:pt x="1811214" y="0"/>
                    <a:pt x="4045460" y="0"/>
                  </a:cubicBezTo>
                  <a:cubicBezTo>
                    <a:pt x="4324742" y="0"/>
                    <a:pt x="4597412" y="15711"/>
                    <a:pt x="4860762" y="4562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</a:gradFill>
            <a:ln>
              <a:noFill/>
            </a:ln>
            <a:effectLst>
              <a:outerShdw blurRad="254000" dist="127000" dir="13500000" algn="br" rotWithShape="0">
                <a:schemeClr val="accent1">
                  <a:alpha val="2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163" name="矩形 162"/>
            <p:cNvSpPr/>
            <p:nvPr/>
          </p:nvSpPr>
          <p:spPr>
            <a:xfrm>
              <a:off x="4899176" y="8192932"/>
              <a:ext cx="1054099" cy="285208"/>
            </a:xfrm>
            <a:prstGeom prst="rect">
              <a:avLst/>
            </a:prstGeom>
          </p:spPr>
          <p:txBody>
            <a:bodyPr wrap="square" lIns="99569" tIns="49785" rIns="99569" bIns="49785">
              <a:spAutoFit/>
            </a:bodyPr>
            <a:lstStyle/>
            <a:p>
              <a:pPr algn="ctr"/>
              <a:r>
                <a:rPr lang="zh-TW" altLang="en-US" sz="1200" b="1" dirty="0" smtClean="0">
                  <a:solidFill>
                    <a:schemeClr val="accent2"/>
                  </a:solidFill>
                  <a:latin typeface="微軟正黑體" pitchFamily="34" charset="-120"/>
                  <a:ea typeface="微軟正黑體" pitchFamily="34" charset="-120"/>
                </a:rPr>
                <a:t>徵才職缺</a:t>
              </a:r>
              <a:endParaRPr lang="zh-TW" altLang="en-US" sz="1200" b="1" dirty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</a:endParaRPr>
            </a:p>
          </p:txBody>
        </p:sp>
      </p:grpSp>
      <p:sp>
        <p:nvSpPr>
          <p:cNvPr id="179" name="文字方塊 178"/>
          <p:cNvSpPr txBox="1"/>
          <p:nvPr/>
        </p:nvSpPr>
        <p:spPr>
          <a:xfrm>
            <a:off x="791182" y="348530"/>
            <a:ext cx="24433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8000" b="1" spc="-1500" dirty="0" smtClean="0">
                <a:ln>
                  <a:solidFill>
                    <a:schemeClr val="accent2"/>
                  </a:solidFill>
                </a:ln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華康行書體" pitchFamily="65" charset="-120"/>
                <a:ea typeface="華康行書體" pitchFamily="65" charset="-120"/>
                <a:cs typeface="文鼎雕刻體" pitchFamily="49" charset="-120"/>
              </a:rPr>
              <a:t>今國</a:t>
            </a:r>
            <a:endParaRPr lang="zh-TW" altLang="en-US" sz="8000" spc="-1500" dirty="0">
              <a:ln>
                <a:solidFill>
                  <a:schemeClr val="accent2"/>
                </a:solidFill>
              </a:ln>
              <a:latin typeface="華康行書體" pitchFamily="65" charset="-120"/>
              <a:ea typeface="華康行書體" pitchFamily="65" charset="-120"/>
              <a:cs typeface="文鼎雕刻體" pitchFamily="49" charset="-120"/>
            </a:endParaRPr>
          </a:p>
        </p:txBody>
      </p:sp>
      <p:sp>
        <p:nvSpPr>
          <p:cNvPr id="202" name="剪去單一角落矩形 201">
            <a:extLst>
              <a:ext uri="{FF2B5EF4-FFF2-40B4-BE49-F238E27FC236}">
                <a16:creationId xmlns="" xmlns:p14="http://schemas.microsoft.com/office/powerpoint/2010/main" xmlns:a16="http://schemas.microsoft.com/office/drawing/2014/main" id="{C400DC0A-9880-C456-608C-0122CCF1C431}"/>
              </a:ext>
            </a:extLst>
          </p:cNvPr>
          <p:cNvSpPr/>
          <p:nvPr/>
        </p:nvSpPr>
        <p:spPr>
          <a:xfrm>
            <a:off x="1045809" y="7164912"/>
            <a:ext cx="6207479" cy="1443038"/>
          </a:xfrm>
          <a:prstGeom prst="snip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500"/>
              </a:spcAft>
            </a:pPr>
            <a:endParaRPr lang="zh-CN" altLang="en-US"/>
          </a:p>
        </p:txBody>
      </p:sp>
      <p:sp>
        <p:nvSpPr>
          <p:cNvPr id="203" name="圓角矩形 202">
            <a:extLst>
              <a:ext uri="{FF2B5EF4-FFF2-40B4-BE49-F238E27FC236}">
                <a16:creationId xmlns="" xmlns:p14="http://schemas.microsoft.com/office/powerpoint/2010/main" xmlns:a16="http://schemas.microsoft.com/office/drawing/2014/main" id="{2A45413C-B03E-E8AE-82A8-087C9C384D85}"/>
              </a:ext>
            </a:extLst>
          </p:cNvPr>
          <p:cNvSpPr/>
          <p:nvPr/>
        </p:nvSpPr>
        <p:spPr>
          <a:xfrm>
            <a:off x="244192" y="7007750"/>
            <a:ext cx="1465546" cy="928687"/>
          </a:xfrm>
          <a:prstGeom prst="roundRect">
            <a:avLst>
              <a:gd name="adj" fmla="val 7028"/>
            </a:avLst>
          </a:prstGeom>
          <a:gradFill flip="none" rotWithShape="1">
            <a:gsLst>
              <a:gs pos="60000">
                <a:schemeClr val="accent2"/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500"/>
              </a:spcAft>
            </a:pPr>
            <a:endParaRPr lang="zh-CN" altLang="en-US" sz="2000" dirty="0">
              <a:latin typeface="+mn-ea"/>
              <a:cs typeface="OPPOSans R" panose="00020600040101010101" pitchFamily="18" charset="-122"/>
            </a:endParaRPr>
          </a:p>
        </p:txBody>
      </p:sp>
      <p:sp>
        <p:nvSpPr>
          <p:cNvPr id="207" name="文字方塊 206">
            <a:extLst>
              <a:ext uri="{FF2B5EF4-FFF2-40B4-BE49-F238E27FC236}">
                <a16:creationId xmlns="" xmlns:p14="http://schemas.microsoft.com/office/powerpoint/2010/main" xmlns:a16="http://schemas.microsoft.com/office/drawing/2014/main" id="{BD08E220-1595-5B13-687D-0BB163373430}"/>
              </a:ext>
            </a:extLst>
          </p:cNvPr>
          <p:cNvSpPr txBox="1"/>
          <p:nvPr/>
        </p:nvSpPr>
        <p:spPr>
          <a:xfrm flipH="1">
            <a:off x="362601" y="7114913"/>
            <a:ext cx="1228728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軟體開發</a:t>
            </a:r>
            <a:endParaRPr lang="en-US" altLang="zh-TW" sz="24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 algn="dist"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工程師 </a:t>
            </a:r>
            <a:endParaRPr lang="zh-CN" altLang="en-US" sz="2400" b="1" dirty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</p:txBody>
      </p:sp>
      <p:sp>
        <p:nvSpPr>
          <p:cNvPr id="213" name="文字方塊 212">
            <a:extLst>
              <a:ext uri="{FF2B5EF4-FFF2-40B4-BE49-F238E27FC236}">
                <a16:creationId xmlns="" xmlns:a16="http://schemas.microsoft.com/office/drawing/2014/main" id="{6C95F357-9082-21B3-42BA-0237709695AE}"/>
              </a:ext>
            </a:extLst>
          </p:cNvPr>
          <p:cNvSpPr txBox="1"/>
          <p:nvPr/>
        </p:nvSpPr>
        <p:spPr>
          <a:xfrm>
            <a:off x="3587942" y="7390231"/>
            <a:ext cx="3519440" cy="98488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台中市梧棲區經一路</a:t>
            </a:r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32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號</a:t>
            </a:r>
            <a:endParaRPr kumimoji="1" lang="en-US" altLang="zh-TW" sz="1600" b="1" dirty="0" smtClean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endParaRPr kumimoji="1" lang="en-US" altLang="zh-TW" sz="1600" b="1" dirty="0" smtClean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  <a:sym typeface="+mn-lt"/>
            </a:endParaRPr>
          </a:p>
          <a:p>
            <a:r>
              <a:rPr kumimoji="1" lang="zh-TW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負責不同種類面形，補正程式撰寫。</a:t>
            </a:r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/>
            </a:r>
            <a:b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</a:br>
            <a:r>
              <a:rPr kumimoji="1" lang="zh-TW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精通程式語言</a:t>
            </a:r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C</a:t>
            </a:r>
            <a:r>
              <a:rPr kumimoji="1" lang="zh-TW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或</a:t>
            </a:r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C++</a:t>
            </a:r>
            <a:endParaRPr lang="en-US" altLang="zh-TW" sz="1600" dirty="0" smtClean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14" name="文字方塊 213">
            <a:extLst>
              <a:ext uri="{FF2B5EF4-FFF2-40B4-BE49-F238E27FC236}">
                <a16:creationId xmlns="" xmlns:a16="http://schemas.microsoft.com/office/drawing/2014/main" id="{DA4AA829-0BDF-6E88-A629-9A24FA1F18F6}"/>
              </a:ext>
            </a:extLst>
          </p:cNvPr>
          <p:cNvSpPr txBox="1"/>
          <p:nvPr/>
        </p:nvSpPr>
        <p:spPr>
          <a:xfrm>
            <a:off x="2413486" y="7359453"/>
            <a:ext cx="1048327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zh-TW" altLang="en-US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實習地點</a:t>
            </a:r>
            <a:endParaRPr lang="zh-CN" altLang="en-US" b="1" dirty="0">
              <a:solidFill>
                <a:schemeClr val="accent2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</p:txBody>
      </p:sp>
      <p:grpSp>
        <p:nvGrpSpPr>
          <p:cNvPr id="215" name="群組 19">
            <a:extLst>
              <a:ext uri="{FF2B5EF4-FFF2-40B4-BE49-F238E27FC236}">
                <a16:creationId xmlns="" xmlns:a16="http://schemas.microsoft.com/office/drawing/2014/main" id="{C6CA145C-C209-501D-EFA6-0861AAC5C9B5}"/>
              </a:ext>
            </a:extLst>
          </p:cNvPr>
          <p:cNvGrpSpPr/>
          <p:nvPr/>
        </p:nvGrpSpPr>
        <p:grpSpPr>
          <a:xfrm>
            <a:off x="1894350" y="7304649"/>
            <a:ext cx="426299" cy="417384"/>
            <a:chOff x="5125885" y="3422848"/>
            <a:chExt cx="532436" cy="532436"/>
          </a:xfrm>
        </p:grpSpPr>
        <p:sp>
          <p:nvSpPr>
            <p:cNvPr id="216" name="橢圓 215">
              <a:extLst>
                <a:ext uri="{FF2B5EF4-FFF2-40B4-BE49-F238E27FC236}">
                  <a16:creationId xmlns="" xmlns:a16="http://schemas.microsoft.com/office/drawing/2014/main" id="{8A8C0FE8-B25D-A29C-AE45-AA791A16B133}"/>
                </a:ext>
              </a:extLst>
            </p:cNvPr>
            <p:cNvSpPr/>
            <p:nvPr/>
          </p:nvSpPr>
          <p:spPr>
            <a:xfrm>
              <a:off x="5125885" y="3422848"/>
              <a:ext cx="532436" cy="532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17" name="手繪多邊形: 圖案 35">
              <a:extLst>
                <a:ext uri="{FF2B5EF4-FFF2-40B4-BE49-F238E27FC236}">
                  <a16:creationId xmlns="" xmlns:a16="http://schemas.microsoft.com/office/drawing/2014/main" id="{6BF3C897-13B4-7AAF-8406-7B19E2F6FE34}"/>
                </a:ext>
              </a:extLst>
            </p:cNvPr>
            <p:cNvSpPr/>
            <p:nvPr/>
          </p:nvSpPr>
          <p:spPr>
            <a:xfrm>
              <a:off x="5261400" y="3558274"/>
              <a:ext cx="261400" cy="261569"/>
            </a:xfrm>
            <a:custGeom>
              <a:avLst/>
              <a:gdLst>
                <a:gd name="connsiteX0" fmla="*/ 593407 w 602054"/>
                <a:gd name="connsiteY0" fmla="*/ 150181 h 602444"/>
                <a:gd name="connsiteX1" fmla="*/ 509495 w 602054"/>
                <a:gd name="connsiteY1" fmla="*/ 24098 h 602444"/>
                <a:gd name="connsiteX2" fmla="*/ 463452 w 602054"/>
                <a:gd name="connsiteY2" fmla="*/ 0 h 602444"/>
                <a:gd name="connsiteX3" fmla="*/ 138992 w 602054"/>
                <a:gd name="connsiteY3" fmla="*/ 0 h 602444"/>
                <a:gd name="connsiteX4" fmla="*/ 93379 w 602054"/>
                <a:gd name="connsiteY4" fmla="*/ 24528 h 602444"/>
                <a:gd name="connsiteX5" fmla="*/ 9467 w 602054"/>
                <a:gd name="connsiteY5" fmla="*/ 150181 h 602444"/>
                <a:gd name="connsiteX6" fmla="*/ 0 w 602054"/>
                <a:gd name="connsiteY6" fmla="*/ 180733 h 602444"/>
                <a:gd name="connsiteX7" fmla="*/ 0 w 602054"/>
                <a:gd name="connsiteY7" fmla="*/ 547794 h 602444"/>
                <a:gd name="connsiteX8" fmla="*/ 54650 w 602054"/>
                <a:gd name="connsiteY8" fmla="*/ 602444 h 602444"/>
                <a:gd name="connsiteX9" fmla="*/ 547363 w 602054"/>
                <a:gd name="connsiteY9" fmla="*/ 602444 h 602444"/>
                <a:gd name="connsiteX10" fmla="*/ 602015 w 602054"/>
                <a:gd name="connsiteY10" fmla="*/ 547794 h 602444"/>
                <a:gd name="connsiteX11" fmla="*/ 602015 w 602054"/>
                <a:gd name="connsiteY11" fmla="*/ 180733 h 602444"/>
                <a:gd name="connsiteX12" fmla="*/ 593407 w 602054"/>
                <a:gd name="connsiteY12" fmla="*/ 150181 h 602444"/>
                <a:gd name="connsiteX13" fmla="*/ 192352 w 602054"/>
                <a:gd name="connsiteY13" fmla="*/ 314992 h 602444"/>
                <a:gd name="connsiteX14" fmla="*/ 212146 w 602054"/>
                <a:gd name="connsiteY14" fmla="*/ 295198 h 602444"/>
                <a:gd name="connsiteX15" fmla="*/ 222044 w 602054"/>
                <a:gd name="connsiteY15" fmla="*/ 305095 h 602444"/>
                <a:gd name="connsiteX16" fmla="*/ 202249 w 602054"/>
                <a:gd name="connsiteY16" fmla="*/ 324890 h 602444"/>
                <a:gd name="connsiteX17" fmla="*/ 212146 w 602054"/>
                <a:gd name="connsiteY17" fmla="*/ 334787 h 602444"/>
                <a:gd name="connsiteX18" fmla="*/ 241838 w 602054"/>
                <a:gd name="connsiteY18" fmla="*/ 305095 h 602444"/>
                <a:gd name="connsiteX19" fmla="*/ 252166 w 602054"/>
                <a:gd name="connsiteY19" fmla="*/ 314992 h 602444"/>
                <a:gd name="connsiteX20" fmla="*/ 221614 w 602054"/>
                <a:gd name="connsiteY20" fmla="*/ 344684 h 602444"/>
                <a:gd name="connsiteX21" fmla="*/ 224626 w 602054"/>
                <a:gd name="connsiteY21" fmla="*/ 347696 h 602444"/>
                <a:gd name="connsiteX22" fmla="*/ 215158 w 602054"/>
                <a:gd name="connsiteY22" fmla="*/ 357593 h 602444"/>
                <a:gd name="connsiteX23" fmla="*/ 157496 w 602054"/>
                <a:gd name="connsiteY23" fmla="*/ 299931 h 602444"/>
                <a:gd name="connsiteX24" fmla="*/ 216880 w 602054"/>
                <a:gd name="connsiteY24" fmla="*/ 240548 h 602444"/>
                <a:gd name="connsiteX25" fmla="*/ 266366 w 602054"/>
                <a:gd name="connsiteY25" fmla="*/ 240548 h 602444"/>
                <a:gd name="connsiteX26" fmla="*/ 299071 w 602054"/>
                <a:gd name="connsiteY26" fmla="*/ 273251 h 602444"/>
                <a:gd name="connsiteX27" fmla="*/ 289173 w 602054"/>
                <a:gd name="connsiteY27" fmla="*/ 283579 h 602444"/>
                <a:gd name="connsiteX28" fmla="*/ 259481 w 602054"/>
                <a:gd name="connsiteY28" fmla="*/ 253457 h 602444"/>
                <a:gd name="connsiteX29" fmla="*/ 224195 w 602054"/>
                <a:gd name="connsiteY29" fmla="*/ 253457 h 602444"/>
                <a:gd name="connsiteX30" fmla="*/ 177291 w 602054"/>
                <a:gd name="connsiteY30" fmla="*/ 299931 h 602444"/>
                <a:gd name="connsiteX31" fmla="*/ 192352 w 602054"/>
                <a:gd name="connsiteY31" fmla="*/ 314992 h 602444"/>
                <a:gd name="connsiteX32" fmla="*/ 260342 w 602054"/>
                <a:gd name="connsiteY32" fmla="*/ 472919 h 602444"/>
                <a:gd name="connsiteX33" fmla="*/ 176000 w 602054"/>
                <a:gd name="connsiteY33" fmla="*/ 496586 h 602444"/>
                <a:gd name="connsiteX34" fmla="*/ 200958 w 602054"/>
                <a:gd name="connsiteY34" fmla="*/ 413535 h 602444"/>
                <a:gd name="connsiteX35" fmla="*/ 209565 w 602054"/>
                <a:gd name="connsiteY35" fmla="*/ 404928 h 602444"/>
                <a:gd name="connsiteX36" fmla="*/ 268948 w 602054"/>
                <a:gd name="connsiteY36" fmla="*/ 464312 h 602444"/>
                <a:gd name="connsiteX37" fmla="*/ 260342 w 602054"/>
                <a:gd name="connsiteY37" fmla="*/ 472919 h 602444"/>
                <a:gd name="connsiteX38" fmla="*/ 219462 w 602054"/>
                <a:gd name="connsiteY38" fmla="*/ 395031 h 602444"/>
                <a:gd name="connsiteX39" fmla="*/ 335647 w 602054"/>
                <a:gd name="connsiteY39" fmla="*/ 278846 h 602444"/>
                <a:gd name="connsiteX40" fmla="*/ 395031 w 602054"/>
                <a:gd name="connsiteY40" fmla="*/ 338229 h 602444"/>
                <a:gd name="connsiteX41" fmla="*/ 278846 w 602054"/>
                <a:gd name="connsiteY41" fmla="*/ 454415 h 602444"/>
                <a:gd name="connsiteX42" fmla="*/ 219462 w 602054"/>
                <a:gd name="connsiteY42" fmla="*/ 395031 h 602444"/>
                <a:gd name="connsiteX43" fmla="*/ 345545 w 602054"/>
                <a:gd name="connsiteY43" fmla="*/ 268948 h 602444"/>
                <a:gd name="connsiteX44" fmla="*/ 362327 w 602054"/>
                <a:gd name="connsiteY44" fmla="*/ 252166 h 602444"/>
                <a:gd name="connsiteX45" fmla="*/ 398043 w 602054"/>
                <a:gd name="connsiteY45" fmla="*/ 252166 h 602444"/>
                <a:gd name="connsiteX46" fmla="*/ 421711 w 602054"/>
                <a:gd name="connsiteY46" fmla="*/ 275833 h 602444"/>
                <a:gd name="connsiteX47" fmla="*/ 421711 w 602054"/>
                <a:gd name="connsiteY47" fmla="*/ 311549 h 602444"/>
                <a:gd name="connsiteX48" fmla="*/ 404928 w 602054"/>
                <a:gd name="connsiteY48" fmla="*/ 328332 h 602444"/>
                <a:gd name="connsiteX49" fmla="*/ 345545 w 602054"/>
                <a:gd name="connsiteY49" fmla="*/ 268948 h 602444"/>
                <a:gd name="connsiteX50" fmla="*/ 435050 w 602054"/>
                <a:gd name="connsiteY50" fmla="*/ 458718 h 602444"/>
                <a:gd name="connsiteX51" fmla="*/ 385564 w 602054"/>
                <a:gd name="connsiteY51" fmla="*/ 508204 h 602444"/>
                <a:gd name="connsiteX52" fmla="*/ 375667 w 602054"/>
                <a:gd name="connsiteY52" fmla="*/ 518102 h 602444"/>
                <a:gd name="connsiteX53" fmla="*/ 316713 w 602054"/>
                <a:gd name="connsiteY53" fmla="*/ 459148 h 602444"/>
                <a:gd name="connsiteX54" fmla="*/ 326611 w 602054"/>
                <a:gd name="connsiteY54" fmla="*/ 448821 h 602444"/>
                <a:gd name="connsiteX55" fmla="*/ 330914 w 602054"/>
                <a:gd name="connsiteY55" fmla="*/ 453554 h 602444"/>
                <a:gd name="connsiteX56" fmla="*/ 360606 w 602054"/>
                <a:gd name="connsiteY56" fmla="*/ 423862 h 602444"/>
                <a:gd name="connsiteX57" fmla="*/ 370933 w 602054"/>
                <a:gd name="connsiteY57" fmla="*/ 433760 h 602444"/>
                <a:gd name="connsiteX58" fmla="*/ 341242 w 602054"/>
                <a:gd name="connsiteY58" fmla="*/ 463452 h 602444"/>
                <a:gd name="connsiteX59" fmla="*/ 350708 w 602054"/>
                <a:gd name="connsiteY59" fmla="*/ 473349 h 602444"/>
                <a:gd name="connsiteX60" fmla="*/ 375667 w 602054"/>
                <a:gd name="connsiteY60" fmla="*/ 448821 h 602444"/>
                <a:gd name="connsiteX61" fmla="*/ 385564 w 602054"/>
                <a:gd name="connsiteY61" fmla="*/ 458718 h 602444"/>
                <a:gd name="connsiteX62" fmla="*/ 360606 w 602054"/>
                <a:gd name="connsiteY62" fmla="*/ 483246 h 602444"/>
                <a:gd name="connsiteX63" fmla="*/ 375667 w 602054"/>
                <a:gd name="connsiteY63" fmla="*/ 497877 h 602444"/>
                <a:gd name="connsiteX64" fmla="*/ 422141 w 602054"/>
                <a:gd name="connsiteY64" fmla="*/ 451403 h 602444"/>
                <a:gd name="connsiteX65" fmla="*/ 422141 w 602054"/>
                <a:gd name="connsiteY65" fmla="*/ 416116 h 602444"/>
                <a:gd name="connsiteX66" fmla="*/ 390728 w 602054"/>
                <a:gd name="connsiteY66" fmla="*/ 384703 h 602444"/>
                <a:gd name="connsiteX67" fmla="*/ 400625 w 602054"/>
                <a:gd name="connsiteY67" fmla="*/ 374806 h 602444"/>
                <a:gd name="connsiteX68" fmla="*/ 435050 w 602054"/>
                <a:gd name="connsiteY68" fmla="*/ 409232 h 602444"/>
                <a:gd name="connsiteX69" fmla="*/ 435050 w 602054"/>
                <a:gd name="connsiteY69" fmla="*/ 458718 h 602444"/>
                <a:gd name="connsiteX70" fmla="*/ 82191 w 602054"/>
                <a:gd name="connsiteY70" fmla="*/ 136841 h 602444"/>
                <a:gd name="connsiteX71" fmla="*/ 136841 w 602054"/>
                <a:gd name="connsiteY71" fmla="*/ 54650 h 602444"/>
                <a:gd name="connsiteX72" fmla="*/ 465603 w 602054"/>
                <a:gd name="connsiteY72" fmla="*/ 54650 h 602444"/>
                <a:gd name="connsiteX73" fmla="*/ 520253 w 602054"/>
                <a:gd name="connsiteY73" fmla="*/ 136841 h 602444"/>
                <a:gd name="connsiteX74" fmla="*/ 82191 w 602054"/>
                <a:gd name="connsiteY74" fmla="*/ 136841 h 602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2054" h="602444">
                  <a:moveTo>
                    <a:pt x="593407" y="150181"/>
                  </a:moveTo>
                  <a:lnTo>
                    <a:pt x="509495" y="24098"/>
                  </a:lnTo>
                  <a:cubicBezTo>
                    <a:pt x="499168" y="9037"/>
                    <a:pt x="481955" y="0"/>
                    <a:pt x="463452" y="0"/>
                  </a:cubicBezTo>
                  <a:lnTo>
                    <a:pt x="138992" y="0"/>
                  </a:lnTo>
                  <a:cubicBezTo>
                    <a:pt x="120919" y="0"/>
                    <a:pt x="103706" y="9037"/>
                    <a:pt x="93379" y="24528"/>
                  </a:cubicBezTo>
                  <a:lnTo>
                    <a:pt x="9467" y="150181"/>
                  </a:lnTo>
                  <a:cubicBezTo>
                    <a:pt x="3443" y="159218"/>
                    <a:pt x="0" y="169975"/>
                    <a:pt x="0" y="180733"/>
                  </a:cubicBezTo>
                  <a:lnTo>
                    <a:pt x="0" y="547794"/>
                  </a:lnTo>
                  <a:cubicBezTo>
                    <a:pt x="0" y="577916"/>
                    <a:pt x="24528" y="602444"/>
                    <a:pt x="54650" y="602444"/>
                  </a:cubicBezTo>
                  <a:lnTo>
                    <a:pt x="547363" y="602444"/>
                  </a:lnTo>
                  <a:cubicBezTo>
                    <a:pt x="577916" y="602444"/>
                    <a:pt x="602015" y="577916"/>
                    <a:pt x="602015" y="547794"/>
                  </a:cubicBezTo>
                  <a:lnTo>
                    <a:pt x="602015" y="180733"/>
                  </a:lnTo>
                  <a:cubicBezTo>
                    <a:pt x="602444" y="169975"/>
                    <a:pt x="599432" y="159218"/>
                    <a:pt x="593407" y="150181"/>
                  </a:cubicBezTo>
                  <a:close/>
                  <a:moveTo>
                    <a:pt x="192352" y="314992"/>
                  </a:moveTo>
                  <a:lnTo>
                    <a:pt x="212146" y="295198"/>
                  </a:lnTo>
                  <a:lnTo>
                    <a:pt x="222044" y="305095"/>
                  </a:lnTo>
                  <a:lnTo>
                    <a:pt x="202249" y="324890"/>
                  </a:lnTo>
                  <a:lnTo>
                    <a:pt x="212146" y="334787"/>
                  </a:lnTo>
                  <a:lnTo>
                    <a:pt x="241838" y="305095"/>
                  </a:lnTo>
                  <a:lnTo>
                    <a:pt x="252166" y="314992"/>
                  </a:lnTo>
                  <a:lnTo>
                    <a:pt x="221614" y="344684"/>
                  </a:lnTo>
                  <a:lnTo>
                    <a:pt x="224626" y="347696"/>
                  </a:lnTo>
                  <a:lnTo>
                    <a:pt x="215158" y="357593"/>
                  </a:lnTo>
                  <a:lnTo>
                    <a:pt x="157496" y="299931"/>
                  </a:lnTo>
                  <a:lnTo>
                    <a:pt x="216880" y="240548"/>
                  </a:lnTo>
                  <a:cubicBezTo>
                    <a:pt x="230650" y="226777"/>
                    <a:pt x="252596" y="226777"/>
                    <a:pt x="266366" y="240548"/>
                  </a:cubicBezTo>
                  <a:lnTo>
                    <a:pt x="299071" y="273251"/>
                  </a:lnTo>
                  <a:lnTo>
                    <a:pt x="289173" y="283579"/>
                  </a:lnTo>
                  <a:lnTo>
                    <a:pt x="259481" y="253457"/>
                  </a:lnTo>
                  <a:cubicBezTo>
                    <a:pt x="245711" y="239687"/>
                    <a:pt x="237965" y="239687"/>
                    <a:pt x="224195" y="253457"/>
                  </a:cubicBezTo>
                  <a:lnTo>
                    <a:pt x="177291" y="299931"/>
                  </a:lnTo>
                  <a:lnTo>
                    <a:pt x="192352" y="314992"/>
                  </a:lnTo>
                  <a:close/>
                  <a:moveTo>
                    <a:pt x="260342" y="472919"/>
                  </a:moveTo>
                  <a:lnTo>
                    <a:pt x="176000" y="496586"/>
                  </a:lnTo>
                  <a:lnTo>
                    <a:pt x="200958" y="413535"/>
                  </a:lnTo>
                  <a:lnTo>
                    <a:pt x="209565" y="404928"/>
                  </a:lnTo>
                  <a:lnTo>
                    <a:pt x="268948" y="464312"/>
                  </a:lnTo>
                  <a:lnTo>
                    <a:pt x="260342" y="472919"/>
                  </a:lnTo>
                  <a:close/>
                  <a:moveTo>
                    <a:pt x="219462" y="395031"/>
                  </a:moveTo>
                  <a:lnTo>
                    <a:pt x="335647" y="278846"/>
                  </a:lnTo>
                  <a:lnTo>
                    <a:pt x="395031" y="338229"/>
                  </a:lnTo>
                  <a:lnTo>
                    <a:pt x="278846" y="454415"/>
                  </a:lnTo>
                  <a:lnTo>
                    <a:pt x="219462" y="395031"/>
                  </a:lnTo>
                  <a:close/>
                  <a:moveTo>
                    <a:pt x="345545" y="268948"/>
                  </a:moveTo>
                  <a:lnTo>
                    <a:pt x="362327" y="252166"/>
                  </a:lnTo>
                  <a:cubicBezTo>
                    <a:pt x="376097" y="238395"/>
                    <a:pt x="384273" y="238395"/>
                    <a:pt x="398043" y="252166"/>
                  </a:cubicBezTo>
                  <a:lnTo>
                    <a:pt x="421711" y="275833"/>
                  </a:lnTo>
                  <a:cubicBezTo>
                    <a:pt x="435481" y="289603"/>
                    <a:pt x="435481" y="297780"/>
                    <a:pt x="421711" y="311549"/>
                  </a:cubicBezTo>
                  <a:lnTo>
                    <a:pt x="404928" y="328332"/>
                  </a:lnTo>
                  <a:lnTo>
                    <a:pt x="345545" y="268948"/>
                  </a:lnTo>
                  <a:close/>
                  <a:moveTo>
                    <a:pt x="435050" y="458718"/>
                  </a:moveTo>
                  <a:lnTo>
                    <a:pt x="385564" y="508204"/>
                  </a:lnTo>
                  <a:lnTo>
                    <a:pt x="375667" y="518102"/>
                  </a:lnTo>
                  <a:lnTo>
                    <a:pt x="316713" y="459148"/>
                  </a:lnTo>
                  <a:lnTo>
                    <a:pt x="326611" y="448821"/>
                  </a:lnTo>
                  <a:lnTo>
                    <a:pt x="330914" y="453554"/>
                  </a:lnTo>
                  <a:lnTo>
                    <a:pt x="360606" y="423862"/>
                  </a:lnTo>
                  <a:lnTo>
                    <a:pt x="370933" y="433760"/>
                  </a:lnTo>
                  <a:lnTo>
                    <a:pt x="341242" y="463452"/>
                  </a:lnTo>
                  <a:lnTo>
                    <a:pt x="350708" y="473349"/>
                  </a:lnTo>
                  <a:lnTo>
                    <a:pt x="375667" y="448821"/>
                  </a:lnTo>
                  <a:lnTo>
                    <a:pt x="385564" y="458718"/>
                  </a:lnTo>
                  <a:lnTo>
                    <a:pt x="360606" y="483246"/>
                  </a:lnTo>
                  <a:lnTo>
                    <a:pt x="375667" y="497877"/>
                  </a:lnTo>
                  <a:lnTo>
                    <a:pt x="422141" y="451403"/>
                  </a:lnTo>
                  <a:cubicBezTo>
                    <a:pt x="435911" y="437633"/>
                    <a:pt x="435911" y="429457"/>
                    <a:pt x="422141" y="416116"/>
                  </a:cubicBezTo>
                  <a:lnTo>
                    <a:pt x="390728" y="384703"/>
                  </a:lnTo>
                  <a:lnTo>
                    <a:pt x="400625" y="374806"/>
                  </a:lnTo>
                  <a:lnTo>
                    <a:pt x="435050" y="409232"/>
                  </a:lnTo>
                  <a:cubicBezTo>
                    <a:pt x="448391" y="423002"/>
                    <a:pt x="448391" y="444948"/>
                    <a:pt x="435050" y="458718"/>
                  </a:cubicBezTo>
                  <a:close/>
                  <a:moveTo>
                    <a:pt x="82191" y="136841"/>
                  </a:moveTo>
                  <a:lnTo>
                    <a:pt x="136841" y="54650"/>
                  </a:lnTo>
                  <a:lnTo>
                    <a:pt x="465603" y="54650"/>
                  </a:lnTo>
                  <a:lnTo>
                    <a:pt x="520253" y="136841"/>
                  </a:lnTo>
                  <a:lnTo>
                    <a:pt x="82191" y="1368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18" name="群組 217"/>
          <p:cNvGrpSpPr/>
          <p:nvPr/>
        </p:nvGrpSpPr>
        <p:grpSpPr>
          <a:xfrm>
            <a:off x="1903049" y="7796465"/>
            <a:ext cx="417600" cy="417600"/>
            <a:chOff x="2101666" y="6017508"/>
            <a:chExt cx="417600" cy="417600"/>
          </a:xfrm>
        </p:grpSpPr>
        <p:sp>
          <p:nvSpPr>
            <p:cNvPr id="219" name="橢圓 14">
              <a:extLst>
                <a:ext uri="{FF2B5EF4-FFF2-40B4-BE49-F238E27FC236}">
                  <a16:creationId xmlns="" xmlns:a16="http://schemas.microsoft.com/office/drawing/2014/main" id="{51E7876A-3A2A-540C-A953-A94EDB159B85}"/>
                </a:ext>
              </a:extLst>
            </p:cNvPr>
            <p:cNvSpPr/>
            <p:nvPr/>
          </p:nvSpPr>
          <p:spPr>
            <a:xfrm>
              <a:off x="2101666" y="6017508"/>
              <a:ext cx="417600" cy="417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20" name="手繪多邊形: 圖案 31">
              <a:extLst>
                <a:ext uri="{FF2B5EF4-FFF2-40B4-BE49-F238E27FC236}">
                  <a16:creationId xmlns="" xmlns:a16="http://schemas.microsoft.com/office/drawing/2014/main" id="{E363793B-9D65-FDA1-9B25-9C6AD13F2744}"/>
                </a:ext>
              </a:extLst>
            </p:cNvPr>
            <p:cNvSpPr/>
            <p:nvPr/>
          </p:nvSpPr>
          <p:spPr>
            <a:xfrm>
              <a:off x="2203779" y="6077044"/>
              <a:ext cx="248909" cy="295181"/>
            </a:xfrm>
            <a:custGeom>
              <a:avLst/>
              <a:gdLst>
                <a:gd name="connsiteX0" fmla="*/ 394463 w 617210"/>
                <a:gd name="connsiteY0" fmla="*/ 131115 h 747580"/>
                <a:gd name="connsiteX1" fmla="*/ 175068 w 617210"/>
                <a:gd name="connsiteY1" fmla="*/ 131115 h 747580"/>
                <a:gd name="connsiteX2" fmla="*/ 175068 w 617210"/>
                <a:gd name="connsiteY2" fmla="*/ 43581 h 747580"/>
                <a:gd name="connsiteX3" fmla="*/ 219395 w 617210"/>
                <a:gd name="connsiteY3" fmla="*/ 43581 h 747580"/>
                <a:gd name="connsiteX4" fmla="*/ 232059 w 617210"/>
                <a:gd name="connsiteY4" fmla="*/ 12665 h 747580"/>
                <a:gd name="connsiteX5" fmla="*/ 262975 w 617210"/>
                <a:gd name="connsiteY5" fmla="*/ 0 h 747580"/>
                <a:gd name="connsiteX6" fmla="*/ 307301 w 617210"/>
                <a:gd name="connsiteY6" fmla="*/ 0 h 747580"/>
                <a:gd name="connsiteX7" fmla="*/ 338217 w 617210"/>
                <a:gd name="connsiteY7" fmla="*/ 12665 h 747580"/>
                <a:gd name="connsiteX8" fmla="*/ 350882 w 617210"/>
                <a:gd name="connsiteY8" fmla="*/ 43581 h 747580"/>
                <a:gd name="connsiteX9" fmla="*/ 395208 w 617210"/>
                <a:gd name="connsiteY9" fmla="*/ 43581 h 747580"/>
                <a:gd name="connsiteX10" fmla="*/ 394463 w 617210"/>
                <a:gd name="connsiteY10" fmla="*/ 131115 h 747580"/>
                <a:gd name="connsiteX11" fmla="*/ 284952 w 617210"/>
                <a:gd name="connsiteY11" fmla="*/ 91632 h 747580"/>
                <a:gd name="connsiteX12" fmla="*/ 304322 w 617210"/>
                <a:gd name="connsiteY12" fmla="*/ 83437 h 747580"/>
                <a:gd name="connsiteX13" fmla="*/ 312516 w 617210"/>
                <a:gd name="connsiteY13" fmla="*/ 64068 h 747580"/>
                <a:gd name="connsiteX14" fmla="*/ 304322 w 617210"/>
                <a:gd name="connsiteY14" fmla="*/ 44326 h 747580"/>
                <a:gd name="connsiteX15" fmla="*/ 284952 w 617210"/>
                <a:gd name="connsiteY15" fmla="*/ 36504 h 747580"/>
                <a:gd name="connsiteX16" fmla="*/ 265210 w 617210"/>
                <a:gd name="connsiteY16" fmla="*/ 44326 h 747580"/>
                <a:gd name="connsiteX17" fmla="*/ 257388 w 617210"/>
                <a:gd name="connsiteY17" fmla="*/ 64068 h 747580"/>
                <a:gd name="connsiteX18" fmla="*/ 265210 w 617210"/>
                <a:gd name="connsiteY18" fmla="*/ 83437 h 747580"/>
                <a:gd name="connsiteX19" fmla="*/ 284952 w 617210"/>
                <a:gd name="connsiteY19" fmla="*/ 91632 h 747580"/>
                <a:gd name="connsiteX20" fmla="*/ 260368 w 617210"/>
                <a:gd name="connsiteY20" fmla="*/ 569904 h 747580"/>
                <a:gd name="connsiteX21" fmla="*/ 259995 w 617210"/>
                <a:gd name="connsiteY21" fmla="*/ 579588 h 747580"/>
                <a:gd name="connsiteX22" fmla="*/ 259623 w 617210"/>
                <a:gd name="connsiteY22" fmla="*/ 590018 h 747580"/>
                <a:gd name="connsiteX23" fmla="*/ 268563 w 617210"/>
                <a:gd name="connsiteY23" fmla="*/ 649989 h 747580"/>
                <a:gd name="connsiteX24" fmla="*/ 294637 w 617210"/>
                <a:gd name="connsiteY24" fmla="*/ 702137 h 747580"/>
                <a:gd name="connsiteX25" fmla="*/ 90141 w 617210"/>
                <a:gd name="connsiteY25" fmla="*/ 702137 h 747580"/>
                <a:gd name="connsiteX26" fmla="*/ 61088 w 617210"/>
                <a:gd name="connsiteY26" fmla="*/ 694314 h 747580"/>
                <a:gd name="connsiteX27" fmla="*/ 31661 w 617210"/>
                <a:gd name="connsiteY27" fmla="*/ 673828 h 747580"/>
                <a:gd name="connsiteX28" fmla="*/ 8940 w 617210"/>
                <a:gd name="connsiteY28" fmla="*/ 645146 h 747580"/>
                <a:gd name="connsiteX29" fmla="*/ 0 w 617210"/>
                <a:gd name="connsiteY29" fmla="*/ 611623 h 747580"/>
                <a:gd name="connsiteX30" fmla="*/ 0 w 617210"/>
                <a:gd name="connsiteY30" fmla="*/ 178048 h 747580"/>
                <a:gd name="connsiteX31" fmla="*/ 7077 w 617210"/>
                <a:gd name="connsiteY31" fmla="*/ 147505 h 747580"/>
                <a:gd name="connsiteX32" fmla="*/ 25329 w 617210"/>
                <a:gd name="connsiteY32" fmla="*/ 118451 h 747580"/>
                <a:gd name="connsiteX33" fmla="*/ 51403 w 617210"/>
                <a:gd name="connsiteY33" fmla="*/ 96474 h 747580"/>
                <a:gd name="connsiteX34" fmla="*/ 82320 w 617210"/>
                <a:gd name="connsiteY34" fmla="*/ 87534 h 747580"/>
                <a:gd name="connsiteX35" fmla="*/ 132233 w 617210"/>
                <a:gd name="connsiteY35" fmla="*/ 87534 h 747580"/>
                <a:gd name="connsiteX36" fmla="*/ 132233 w 617210"/>
                <a:gd name="connsiteY36" fmla="*/ 175069 h 747580"/>
                <a:gd name="connsiteX37" fmla="*/ 438417 w 617210"/>
                <a:gd name="connsiteY37" fmla="*/ 175069 h 747580"/>
                <a:gd name="connsiteX38" fmla="*/ 438417 w 617210"/>
                <a:gd name="connsiteY38" fmla="*/ 87534 h 747580"/>
                <a:gd name="connsiteX39" fmla="*/ 481997 w 617210"/>
                <a:gd name="connsiteY39" fmla="*/ 87534 h 747580"/>
                <a:gd name="connsiteX40" fmla="*/ 514031 w 617210"/>
                <a:gd name="connsiteY40" fmla="*/ 94611 h 747580"/>
                <a:gd name="connsiteX41" fmla="*/ 542340 w 617210"/>
                <a:gd name="connsiteY41" fmla="*/ 113608 h 747580"/>
                <a:gd name="connsiteX42" fmla="*/ 563200 w 617210"/>
                <a:gd name="connsiteY42" fmla="*/ 142290 h 747580"/>
                <a:gd name="connsiteX43" fmla="*/ 571394 w 617210"/>
                <a:gd name="connsiteY43" fmla="*/ 178048 h 747580"/>
                <a:gd name="connsiteX44" fmla="*/ 571394 w 617210"/>
                <a:gd name="connsiteY44" fmla="*/ 426124 h 747580"/>
                <a:gd name="connsiteX45" fmla="*/ 518873 w 617210"/>
                <a:gd name="connsiteY45" fmla="*/ 400796 h 747580"/>
                <a:gd name="connsiteX46" fmla="*/ 459276 w 617210"/>
                <a:gd name="connsiteY46" fmla="*/ 391855 h 747580"/>
                <a:gd name="connsiteX47" fmla="*/ 454433 w 617210"/>
                <a:gd name="connsiteY47" fmla="*/ 391855 h 747580"/>
                <a:gd name="connsiteX48" fmla="*/ 475293 w 617210"/>
                <a:gd name="connsiteY48" fmla="*/ 375839 h 747580"/>
                <a:gd name="connsiteX49" fmla="*/ 483487 w 617210"/>
                <a:gd name="connsiteY49" fmla="*/ 350510 h 747580"/>
                <a:gd name="connsiteX50" fmla="*/ 470450 w 617210"/>
                <a:gd name="connsiteY50" fmla="*/ 319593 h 747580"/>
                <a:gd name="connsiteX51" fmla="*/ 439161 w 617210"/>
                <a:gd name="connsiteY51" fmla="*/ 306929 h 747580"/>
                <a:gd name="connsiteX52" fmla="*/ 131488 w 617210"/>
                <a:gd name="connsiteY52" fmla="*/ 306929 h 747580"/>
                <a:gd name="connsiteX53" fmla="*/ 100199 w 617210"/>
                <a:gd name="connsiteY53" fmla="*/ 319593 h 747580"/>
                <a:gd name="connsiteX54" fmla="*/ 87162 w 617210"/>
                <a:gd name="connsiteY54" fmla="*/ 350510 h 747580"/>
                <a:gd name="connsiteX55" fmla="*/ 100199 w 617210"/>
                <a:gd name="connsiteY55" fmla="*/ 381799 h 747580"/>
                <a:gd name="connsiteX56" fmla="*/ 131488 w 617210"/>
                <a:gd name="connsiteY56" fmla="*/ 394835 h 747580"/>
                <a:gd name="connsiteX57" fmla="*/ 425007 w 617210"/>
                <a:gd name="connsiteY57" fmla="*/ 394835 h 747580"/>
                <a:gd name="connsiteX58" fmla="*/ 348647 w 617210"/>
                <a:gd name="connsiteY58" fmla="*/ 424634 h 747580"/>
                <a:gd name="connsiteX59" fmla="*/ 292030 w 617210"/>
                <a:gd name="connsiteY59" fmla="*/ 482369 h 747580"/>
                <a:gd name="connsiteX60" fmla="*/ 131488 w 617210"/>
                <a:gd name="connsiteY60" fmla="*/ 482369 h 747580"/>
                <a:gd name="connsiteX61" fmla="*/ 100199 w 617210"/>
                <a:gd name="connsiteY61" fmla="*/ 495035 h 747580"/>
                <a:gd name="connsiteX62" fmla="*/ 87162 w 617210"/>
                <a:gd name="connsiteY62" fmla="*/ 525951 h 747580"/>
                <a:gd name="connsiteX63" fmla="*/ 100199 w 617210"/>
                <a:gd name="connsiteY63" fmla="*/ 557240 h 747580"/>
                <a:gd name="connsiteX64" fmla="*/ 131488 w 617210"/>
                <a:gd name="connsiteY64" fmla="*/ 570277 h 747580"/>
                <a:gd name="connsiteX65" fmla="*/ 260368 w 617210"/>
                <a:gd name="connsiteY65" fmla="*/ 569904 h 747580"/>
                <a:gd name="connsiteX66" fmla="*/ 462628 w 617210"/>
                <a:gd name="connsiteY66" fmla="*/ 605290 h 747580"/>
                <a:gd name="connsiteX67" fmla="*/ 433946 w 617210"/>
                <a:gd name="connsiteY67" fmla="*/ 633972 h 747580"/>
                <a:gd name="connsiteX68" fmla="*/ 433946 w 617210"/>
                <a:gd name="connsiteY68" fmla="*/ 651851 h 747580"/>
                <a:gd name="connsiteX69" fmla="*/ 491682 w 617210"/>
                <a:gd name="connsiteY69" fmla="*/ 651851 h 747580"/>
                <a:gd name="connsiteX70" fmla="*/ 491682 w 617210"/>
                <a:gd name="connsiteY70" fmla="*/ 633972 h 747580"/>
                <a:gd name="connsiteX71" fmla="*/ 462628 w 617210"/>
                <a:gd name="connsiteY71" fmla="*/ 605290 h 747580"/>
                <a:gd name="connsiteX72" fmla="*/ 433946 w 617210"/>
                <a:gd name="connsiteY72" fmla="*/ 552770 h 747580"/>
                <a:gd name="connsiteX73" fmla="*/ 462628 w 617210"/>
                <a:gd name="connsiteY73" fmla="*/ 581451 h 747580"/>
                <a:gd name="connsiteX74" fmla="*/ 491309 w 617210"/>
                <a:gd name="connsiteY74" fmla="*/ 552770 h 747580"/>
                <a:gd name="connsiteX75" fmla="*/ 491309 w 617210"/>
                <a:gd name="connsiteY75" fmla="*/ 534891 h 747580"/>
                <a:gd name="connsiteX76" fmla="*/ 433574 w 617210"/>
                <a:gd name="connsiteY76" fmla="*/ 534891 h 747580"/>
                <a:gd name="connsiteX77" fmla="*/ 433574 w 617210"/>
                <a:gd name="connsiteY77" fmla="*/ 552770 h 747580"/>
                <a:gd name="connsiteX78" fmla="*/ 604918 w 617210"/>
                <a:gd name="connsiteY78" fmla="*/ 533773 h 747580"/>
                <a:gd name="connsiteX79" fmla="*/ 571766 w 617210"/>
                <a:gd name="connsiteY79" fmla="*/ 484605 h 747580"/>
                <a:gd name="connsiteX80" fmla="*/ 522598 w 617210"/>
                <a:gd name="connsiteY80" fmla="*/ 451454 h 747580"/>
                <a:gd name="connsiteX81" fmla="*/ 463001 w 617210"/>
                <a:gd name="connsiteY81" fmla="*/ 439162 h 747580"/>
                <a:gd name="connsiteX82" fmla="*/ 402658 w 617210"/>
                <a:gd name="connsiteY82" fmla="*/ 451454 h 747580"/>
                <a:gd name="connsiteX83" fmla="*/ 353490 w 617210"/>
                <a:gd name="connsiteY83" fmla="*/ 484605 h 747580"/>
                <a:gd name="connsiteX84" fmla="*/ 320338 w 617210"/>
                <a:gd name="connsiteY84" fmla="*/ 533773 h 747580"/>
                <a:gd name="connsiteX85" fmla="*/ 308046 w 617210"/>
                <a:gd name="connsiteY85" fmla="*/ 593370 h 747580"/>
                <a:gd name="connsiteX86" fmla="*/ 320338 w 617210"/>
                <a:gd name="connsiteY86" fmla="*/ 653713 h 747580"/>
                <a:gd name="connsiteX87" fmla="*/ 353490 w 617210"/>
                <a:gd name="connsiteY87" fmla="*/ 702881 h 747580"/>
                <a:gd name="connsiteX88" fmla="*/ 402658 w 617210"/>
                <a:gd name="connsiteY88" fmla="*/ 735658 h 747580"/>
                <a:gd name="connsiteX89" fmla="*/ 463001 w 617210"/>
                <a:gd name="connsiteY89" fmla="*/ 747580 h 747580"/>
                <a:gd name="connsiteX90" fmla="*/ 522598 w 617210"/>
                <a:gd name="connsiteY90" fmla="*/ 735658 h 747580"/>
                <a:gd name="connsiteX91" fmla="*/ 571766 w 617210"/>
                <a:gd name="connsiteY91" fmla="*/ 702881 h 747580"/>
                <a:gd name="connsiteX92" fmla="*/ 604918 w 617210"/>
                <a:gd name="connsiteY92" fmla="*/ 653713 h 747580"/>
                <a:gd name="connsiteX93" fmla="*/ 617210 w 617210"/>
                <a:gd name="connsiteY93" fmla="*/ 593370 h 747580"/>
                <a:gd name="connsiteX94" fmla="*/ 604918 w 617210"/>
                <a:gd name="connsiteY94" fmla="*/ 533773 h 747580"/>
                <a:gd name="connsiteX95" fmla="*/ 514776 w 617210"/>
                <a:gd name="connsiteY95" fmla="*/ 633972 h 747580"/>
                <a:gd name="connsiteX96" fmla="*/ 514776 w 617210"/>
                <a:gd name="connsiteY96" fmla="*/ 651851 h 747580"/>
                <a:gd name="connsiteX97" fmla="*/ 525951 w 617210"/>
                <a:gd name="connsiteY97" fmla="*/ 663398 h 747580"/>
                <a:gd name="connsiteX98" fmla="*/ 514403 w 617210"/>
                <a:gd name="connsiteY98" fmla="*/ 674945 h 747580"/>
                <a:gd name="connsiteX99" fmla="*/ 410852 w 617210"/>
                <a:gd name="connsiteY99" fmla="*/ 674945 h 747580"/>
                <a:gd name="connsiteX100" fmla="*/ 399305 w 617210"/>
                <a:gd name="connsiteY100" fmla="*/ 663398 h 747580"/>
                <a:gd name="connsiteX101" fmla="*/ 410480 w 617210"/>
                <a:gd name="connsiteY101" fmla="*/ 651851 h 747580"/>
                <a:gd name="connsiteX102" fmla="*/ 410480 w 617210"/>
                <a:gd name="connsiteY102" fmla="*/ 633972 h 747580"/>
                <a:gd name="connsiteX103" fmla="*/ 429849 w 617210"/>
                <a:gd name="connsiteY103" fmla="*/ 593370 h 747580"/>
                <a:gd name="connsiteX104" fmla="*/ 410480 w 617210"/>
                <a:gd name="connsiteY104" fmla="*/ 552770 h 747580"/>
                <a:gd name="connsiteX105" fmla="*/ 410480 w 617210"/>
                <a:gd name="connsiteY105" fmla="*/ 534891 h 747580"/>
                <a:gd name="connsiteX106" fmla="*/ 399305 w 617210"/>
                <a:gd name="connsiteY106" fmla="*/ 523343 h 747580"/>
                <a:gd name="connsiteX107" fmla="*/ 410852 w 617210"/>
                <a:gd name="connsiteY107" fmla="*/ 511796 h 747580"/>
                <a:gd name="connsiteX108" fmla="*/ 514403 w 617210"/>
                <a:gd name="connsiteY108" fmla="*/ 511796 h 747580"/>
                <a:gd name="connsiteX109" fmla="*/ 525951 w 617210"/>
                <a:gd name="connsiteY109" fmla="*/ 523343 h 747580"/>
                <a:gd name="connsiteX110" fmla="*/ 514776 w 617210"/>
                <a:gd name="connsiteY110" fmla="*/ 534891 h 747580"/>
                <a:gd name="connsiteX111" fmla="*/ 514776 w 617210"/>
                <a:gd name="connsiteY111" fmla="*/ 552770 h 747580"/>
                <a:gd name="connsiteX112" fmla="*/ 495407 w 617210"/>
                <a:gd name="connsiteY112" fmla="*/ 593370 h 747580"/>
                <a:gd name="connsiteX113" fmla="*/ 514776 w 617210"/>
                <a:gd name="connsiteY113" fmla="*/ 633972 h 74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17210" h="747580">
                  <a:moveTo>
                    <a:pt x="394463" y="131115"/>
                  </a:moveTo>
                  <a:lnTo>
                    <a:pt x="175068" y="131115"/>
                  </a:lnTo>
                  <a:lnTo>
                    <a:pt x="175068" y="43581"/>
                  </a:lnTo>
                  <a:lnTo>
                    <a:pt x="219395" y="43581"/>
                  </a:lnTo>
                  <a:cubicBezTo>
                    <a:pt x="219395" y="31289"/>
                    <a:pt x="223492" y="21232"/>
                    <a:pt x="232059" y="12665"/>
                  </a:cubicBezTo>
                  <a:cubicBezTo>
                    <a:pt x="240626" y="4097"/>
                    <a:pt x="250683" y="0"/>
                    <a:pt x="262975" y="0"/>
                  </a:cubicBezTo>
                  <a:lnTo>
                    <a:pt x="307301" y="0"/>
                  </a:lnTo>
                  <a:cubicBezTo>
                    <a:pt x="319593" y="0"/>
                    <a:pt x="329650" y="4097"/>
                    <a:pt x="338217" y="12665"/>
                  </a:cubicBezTo>
                  <a:cubicBezTo>
                    <a:pt x="346785" y="21232"/>
                    <a:pt x="350882" y="31289"/>
                    <a:pt x="350882" y="43581"/>
                  </a:cubicBezTo>
                  <a:lnTo>
                    <a:pt x="395208" y="43581"/>
                  </a:lnTo>
                  <a:lnTo>
                    <a:pt x="394463" y="131115"/>
                  </a:lnTo>
                  <a:close/>
                  <a:moveTo>
                    <a:pt x="284952" y="91632"/>
                  </a:moveTo>
                  <a:cubicBezTo>
                    <a:pt x="292402" y="91632"/>
                    <a:pt x="298734" y="89024"/>
                    <a:pt x="304322" y="83437"/>
                  </a:cubicBezTo>
                  <a:cubicBezTo>
                    <a:pt x="309536" y="78222"/>
                    <a:pt x="312516" y="71517"/>
                    <a:pt x="312516" y="64068"/>
                  </a:cubicBezTo>
                  <a:cubicBezTo>
                    <a:pt x="312516" y="56245"/>
                    <a:pt x="309909" y="49541"/>
                    <a:pt x="304322" y="44326"/>
                  </a:cubicBezTo>
                  <a:cubicBezTo>
                    <a:pt x="299107" y="39111"/>
                    <a:pt x="292402" y="36504"/>
                    <a:pt x="284952" y="36504"/>
                  </a:cubicBezTo>
                  <a:cubicBezTo>
                    <a:pt x="277130" y="36504"/>
                    <a:pt x="270425" y="39111"/>
                    <a:pt x="265210" y="44326"/>
                  </a:cubicBezTo>
                  <a:cubicBezTo>
                    <a:pt x="259995" y="49541"/>
                    <a:pt x="257388" y="55873"/>
                    <a:pt x="257388" y="64068"/>
                  </a:cubicBezTo>
                  <a:cubicBezTo>
                    <a:pt x="257388" y="71517"/>
                    <a:pt x="259995" y="77850"/>
                    <a:pt x="265210" y="83437"/>
                  </a:cubicBezTo>
                  <a:cubicBezTo>
                    <a:pt x="270425" y="89024"/>
                    <a:pt x="277130" y="91632"/>
                    <a:pt x="284952" y="91632"/>
                  </a:cubicBezTo>
                  <a:close/>
                  <a:moveTo>
                    <a:pt x="260368" y="569904"/>
                  </a:moveTo>
                  <a:cubicBezTo>
                    <a:pt x="260368" y="573257"/>
                    <a:pt x="260368" y="576609"/>
                    <a:pt x="259995" y="579588"/>
                  </a:cubicBezTo>
                  <a:cubicBezTo>
                    <a:pt x="259623" y="582941"/>
                    <a:pt x="259623" y="586293"/>
                    <a:pt x="259623" y="590018"/>
                  </a:cubicBezTo>
                  <a:cubicBezTo>
                    <a:pt x="259623" y="610877"/>
                    <a:pt x="262603" y="630992"/>
                    <a:pt x="268563" y="649989"/>
                  </a:cubicBezTo>
                  <a:cubicBezTo>
                    <a:pt x="274523" y="668986"/>
                    <a:pt x="283462" y="686492"/>
                    <a:pt x="294637" y="702137"/>
                  </a:cubicBezTo>
                  <a:lnTo>
                    <a:pt x="90141" y="702137"/>
                  </a:lnTo>
                  <a:cubicBezTo>
                    <a:pt x="81202" y="702137"/>
                    <a:pt x="71518" y="699529"/>
                    <a:pt x="61088" y="694314"/>
                  </a:cubicBezTo>
                  <a:cubicBezTo>
                    <a:pt x="50658" y="689099"/>
                    <a:pt x="40601" y="682395"/>
                    <a:pt x="31661" y="673828"/>
                  </a:cubicBezTo>
                  <a:cubicBezTo>
                    <a:pt x="22722" y="665261"/>
                    <a:pt x="14899" y="655948"/>
                    <a:pt x="8940" y="645146"/>
                  </a:cubicBezTo>
                  <a:cubicBezTo>
                    <a:pt x="2980" y="634344"/>
                    <a:pt x="0" y="623169"/>
                    <a:pt x="0" y="611623"/>
                  </a:cubicBezTo>
                  <a:lnTo>
                    <a:pt x="0" y="178048"/>
                  </a:lnTo>
                  <a:cubicBezTo>
                    <a:pt x="0" y="168364"/>
                    <a:pt x="2235" y="157934"/>
                    <a:pt x="7077" y="147505"/>
                  </a:cubicBezTo>
                  <a:cubicBezTo>
                    <a:pt x="11920" y="137075"/>
                    <a:pt x="17879" y="127390"/>
                    <a:pt x="25329" y="118451"/>
                  </a:cubicBezTo>
                  <a:cubicBezTo>
                    <a:pt x="32779" y="109511"/>
                    <a:pt x="41346" y="102061"/>
                    <a:pt x="51403" y="96474"/>
                  </a:cubicBezTo>
                  <a:cubicBezTo>
                    <a:pt x="61460" y="90886"/>
                    <a:pt x="71518" y="87534"/>
                    <a:pt x="82320" y="87534"/>
                  </a:cubicBezTo>
                  <a:lnTo>
                    <a:pt x="132233" y="87534"/>
                  </a:lnTo>
                  <a:lnTo>
                    <a:pt x="132233" y="175069"/>
                  </a:lnTo>
                  <a:lnTo>
                    <a:pt x="438417" y="175069"/>
                  </a:lnTo>
                  <a:lnTo>
                    <a:pt x="438417" y="87534"/>
                  </a:lnTo>
                  <a:lnTo>
                    <a:pt x="481997" y="87534"/>
                  </a:lnTo>
                  <a:cubicBezTo>
                    <a:pt x="492799" y="87534"/>
                    <a:pt x="503229" y="89769"/>
                    <a:pt x="514031" y="94611"/>
                  </a:cubicBezTo>
                  <a:cubicBezTo>
                    <a:pt x="524461" y="99454"/>
                    <a:pt x="534146" y="105414"/>
                    <a:pt x="542340" y="113608"/>
                  </a:cubicBezTo>
                  <a:cubicBezTo>
                    <a:pt x="550907" y="121431"/>
                    <a:pt x="557612" y="131115"/>
                    <a:pt x="563200" y="142290"/>
                  </a:cubicBezTo>
                  <a:cubicBezTo>
                    <a:pt x="568414" y="153464"/>
                    <a:pt x="571394" y="165384"/>
                    <a:pt x="571394" y="178048"/>
                  </a:cubicBezTo>
                  <a:lnTo>
                    <a:pt x="571394" y="426124"/>
                  </a:lnTo>
                  <a:cubicBezTo>
                    <a:pt x="555005" y="415322"/>
                    <a:pt x="537498" y="407127"/>
                    <a:pt x="518873" y="400796"/>
                  </a:cubicBezTo>
                  <a:cubicBezTo>
                    <a:pt x="500249" y="394835"/>
                    <a:pt x="480507" y="391855"/>
                    <a:pt x="459276" y="391855"/>
                  </a:cubicBezTo>
                  <a:lnTo>
                    <a:pt x="454433" y="391855"/>
                  </a:lnTo>
                  <a:cubicBezTo>
                    <a:pt x="463001" y="388503"/>
                    <a:pt x="469705" y="383288"/>
                    <a:pt x="475293" y="375839"/>
                  </a:cubicBezTo>
                  <a:cubicBezTo>
                    <a:pt x="480507" y="368389"/>
                    <a:pt x="483487" y="359822"/>
                    <a:pt x="483487" y="350510"/>
                  </a:cubicBezTo>
                  <a:cubicBezTo>
                    <a:pt x="483487" y="338218"/>
                    <a:pt x="479017" y="328161"/>
                    <a:pt x="470450" y="319593"/>
                  </a:cubicBezTo>
                  <a:cubicBezTo>
                    <a:pt x="461883" y="311026"/>
                    <a:pt x="451453" y="306929"/>
                    <a:pt x="439161" y="306929"/>
                  </a:cubicBezTo>
                  <a:lnTo>
                    <a:pt x="131488" y="306929"/>
                  </a:lnTo>
                  <a:cubicBezTo>
                    <a:pt x="119196" y="306929"/>
                    <a:pt x="108766" y="311026"/>
                    <a:pt x="100199" y="319593"/>
                  </a:cubicBezTo>
                  <a:cubicBezTo>
                    <a:pt x="91631" y="328161"/>
                    <a:pt x="87162" y="338218"/>
                    <a:pt x="87162" y="350510"/>
                  </a:cubicBezTo>
                  <a:cubicBezTo>
                    <a:pt x="87162" y="362802"/>
                    <a:pt x="91631" y="373232"/>
                    <a:pt x="100199" y="381799"/>
                  </a:cubicBezTo>
                  <a:cubicBezTo>
                    <a:pt x="108766" y="390366"/>
                    <a:pt x="119196" y="394835"/>
                    <a:pt x="131488" y="394835"/>
                  </a:cubicBezTo>
                  <a:lnTo>
                    <a:pt x="425007" y="394835"/>
                  </a:lnTo>
                  <a:cubicBezTo>
                    <a:pt x="397070" y="399678"/>
                    <a:pt x="371369" y="409362"/>
                    <a:pt x="348647" y="424634"/>
                  </a:cubicBezTo>
                  <a:cubicBezTo>
                    <a:pt x="325925" y="439906"/>
                    <a:pt x="306929" y="459275"/>
                    <a:pt x="292030" y="482369"/>
                  </a:cubicBezTo>
                  <a:lnTo>
                    <a:pt x="131488" y="482369"/>
                  </a:lnTo>
                  <a:cubicBezTo>
                    <a:pt x="119196" y="482369"/>
                    <a:pt x="108766" y="486467"/>
                    <a:pt x="100199" y="495035"/>
                  </a:cubicBezTo>
                  <a:cubicBezTo>
                    <a:pt x="91631" y="503602"/>
                    <a:pt x="87162" y="513658"/>
                    <a:pt x="87162" y="525951"/>
                  </a:cubicBezTo>
                  <a:cubicBezTo>
                    <a:pt x="87162" y="538243"/>
                    <a:pt x="91631" y="548673"/>
                    <a:pt x="100199" y="557240"/>
                  </a:cubicBezTo>
                  <a:cubicBezTo>
                    <a:pt x="108766" y="565806"/>
                    <a:pt x="119196" y="570277"/>
                    <a:pt x="131488" y="570277"/>
                  </a:cubicBezTo>
                  <a:lnTo>
                    <a:pt x="260368" y="569904"/>
                  </a:lnTo>
                  <a:close/>
                  <a:moveTo>
                    <a:pt x="462628" y="605290"/>
                  </a:moveTo>
                  <a:cubicBezTo>
                    <a:pt x="446611" y="605290"/>
                    <a:pt x="433946" y="618328"/>
                    <a:pt x="433946" y="633972"/>
                  </a:cubicBezTo>
                  <a:lnTo>
                    <a:pt x="433946" y="651851"/>
                  </a:lnTo>
                  <a:lnTo>
                    <a:pt x="491682" y="651851"/>
                  </a:lnTo>
                  <a:lnTo>
                    <a:pt x="491682" y="633972"/>
                  </a:lnTo>
                  <a:cubicBezTo>
                    <a:pt x="491682" y="618328"/>
                    <a:pt x="478645" y="605290"/>
                    <a:pt x="462628" y="605290"/>
                  </a:cubicBezTo>
                  <a:close/>
                  <a:moveTo>
                    <a:pt x="433946" y="552770"/>
                  </a:moveTo>
                  <a:cubicBezTo>
                    <a:pt x="433946" y="568786"/>
                    <a:pt x="446984" y="581451"/>
                    <a:pt x="462628" y="581451"/>
                  </a:cubicBezTo>
                  <a:cubicBezTo>
                    <a:pt x="478645" y="581451"/>
                    <a:pt x="491309" y="568414"/>
                    <a:pt x="491309" y="552770"/>
                  </a:cubicBezTo>
                  <a:lnTo>
                    <a:pt x="491309" y="534891"/>
                  </a:lnTo>
                  <a:lnTo>
                    <a:pt x="433574" y="534891"/>
                  </a:lnTo>
                  <a:lnTo>
                    <a:pt x="433574" y="552770"/>
                  </a:lnTo>
                  <a:close/>
                  <a:moveTo>
                    <a:pt x="604918" y="533773"/>
                  </a:moveTo>
                  <a:cubicBezTo>
                    <a:pt x="596723" y="515148"/>
                    <a:pt x="585548" y="498759"/>
                    <a:pt x="571766" y="484605"/>
                  </a:cubicBezTo>
                  <a:cubicBezTo>
                    <a:pt x="557985" y="470451"/>
                    <a:pt x="541223" y="459648"/>
                    <a:pt x="522598" y="451454"/>
                  </a:cubicBezTo>
                  <a:cubicBezTo>
                    <a:pt x="503974" y="443259"/>
                    <a:pt x="484232" y="439162"/>
                    <a:pt x="463001" y="439162"/>
                  </a:cubicBezTo>
                  <a:cubicBezTo>
                    <a:pt x="441397" y="439162"/>
                    <a:pt x="421282" y="443259"/>
                    <a:pt x="402658" y="451454"/>
                  </a:cubicBezTo>
                  <a:cubicBezTo>
                    <a:pt x="384034" y="459648"/>
                    <a:pt x="367644" y="470823"/>
                    <a:pt x="353490" y="484605"/>
                  </a:cubicBezTo>
                  <a:cubicBezTo>
                    <a:pt x="339335" y="498759"/>
                    <a:pt x="328533" y="515148"/>
                    <a:pt x="320338" y="533773"/>
                  </a:cubicBezTo>
                  <a:cubicBezTo>
                    <a:pt x="312143" y="552397"/>
                    <a:pt x="308046" y="572139"/>
                    <a:pt x="308046" y="593370"/>
                  </a:cubicBezTo>
                  <a:cubicBezTo>
                    <a:pt x="308046" y="614975"/>
                    <a:pt x="312143" y="635089"/>
                    <a:pt x="320338" y="653713"/>
                  </a:cubicBezTo>
                  <a:cubicBezTo>
                    <a:pt x="328533" y="672338"/>
                    <a:pt x="339708" y="688727"/>
                    <a:pt x="353490" y="702881"/>
                  </a:cubicBezTo>
                  <a:cubicBezTo>
                    <a:pt x="367644" y="717036"/>
                    <a:pt x="384034" y="727839"/>
                    <a:pt x="402658" y="735658"/>
                  </a:cubicBezTo>
                  <a:cubicBezTo>
                    <a:pt x="421282" y="743484"/>
                    <a:pt x="441397" y="747580"/>
                    <a:pt x="463001" y="747580"/>
                  </a:cubicBezTo>
                  <a:cubicBezTo>
                    <a:pt x="483860" y="747580"/>
                    <a:pt x="503974" y="743484"/>
                    <a:pt x="522598" y="735658"/>
                  </a:cubicBezTo>
                  <a:cubicBezTo>
                    <a:pt x="541223" y="727839"/>
                    <a:pt x="557612" y="716663"/>
                    <a:pt x="571766" y="702881"/>
                  </a:cubicBezTo>
                  <a:cubicBezTo>
                    <a:pt x="585921" y="689099"/>
                    <a:pt x="596723" y="672338"/>
                    <a:pt x="604918" y="653713"/>
                  </a:cubicBezTo>
                  <a:cubicBezTo>
                    <a:pt x="613112" y="635089"/>
                    <a:pt x="617210" y="614975"/>
                    <a:pt x="617210" y="593370"/>
                  </a:cubicBezTo>
                  <a:cubicBezTo>
                    <a:pt x="617210" y="572511"/>
                    <a:pt x="613112" y="552397"/>
                    <a:pt x="604918" y="533773"/>
                  </a:cubicBezTo>
                  <a:close/>
                  <a:moveTo>
                    <a:pt x="514776" y="633972"/>
                  </a:moveTo>
                  <a:lnTo>
                    <a:pt x="514776" y="651851"/>
                  </a:lnTo>
                  <a:cubicBezTo>
                    <a:pt x="521108" y="651851"/>
                    <a:pt x="525951" y="657066"/>
                    <a:pt x="525951" y="663398"/>
                  </a:cubicBezTo>
                  <a:cubicBezTo>
                    <a:pt x="525951" y="669730"/>
                    <a:pt x="520736" y="674945"/>
                    <a:pt x="514403" y="674945"/>
                  </a:cubicBezTo>
                  <a:lnTo>
                    <a:pt x="410852" y="674945"/>
                  </a:lnTo>
                  <a:cubicBezTo>
                    <a:pt x="404520" y="674945"/>
                    <a:pt x="399305" y="669730"/>
                    <a:pt x="399305" y="663398"/>
                  </a:cubicBezTo>
                  <a:cubicBezTo>
                    <a:pt x="399305" y="657066"/>
                    <a:pt x="404520" y="651851"/>
                    <a:pt x="410480" y="651851"/>
                  </a:cubicBezTo>
                  <a:lnTo>
                    <a:pt x="410480" y="633972"/>
                  </a:lnTo>
                  <a:cubicBezTo>
                    <a:pt x="410480" y="617582"/>
                    <a:pt x="418302" y="603055"/>
                    <a:pt x="429849" y="593370"/>
                  </a:cubicBezTo>
                  <a:cubicBezTo>
                    <a:pt x="417930" y="583686"/>
                    <a:pt x="410480" y="569159"/>
                    <a:pt x="410480" y="552770"/>
                  </a:cubicBezTo>
                  <a:lnTo>
                    <a:pt x="410480" y="534891"/>
                  </a:lnTo>
                  <a:cubicBezTo>
                    <a:pt x="404148" y="534891"/>
                    <a:pt x="399305" y="529676"/>
                    <a:pt x="399305" y="523343"/>
                  </a:cubicBezTo>
                  <a:cubicBezTo>
                    <a:pt x="399305" y="517011"/>
                    <a:pt x="404520" y="511796"/>
                    <a:pt x="410852" y="511796"/>
                  </a:cubicBezTo>
                  <a:lnTo>
                    <a:pt x="514403" y="511796"/>
                  </a:lnTo>
                  <a:cubicBezTo>
                    <a:pt x="520736" y="511796"/>
                    <a:pt x="525951" y="517011"/>
                    <a:pt x="525951" y="523343"/>
                  </a:cubicBezTo>
                  <a:cubicBezTo>
                    <a:pt x="525951" y="529676"/>
                    <a:pt x="520736" y="534891"/>
                    <a:pt x="514776" y="534891"/>
                  </a:cubicBezTo>
                  <a:lnTo>
                    <a:pt x="514776" y="552770"/>
                  </a:lnTo>
                  <a:cubicBezTo>
                    <a:pt x="514776" y="569159"/>
                    <a:pt x="506954" y="583686"/>
                    <a:pt x="495407" y="593370"/>
                  </a:cubicBezTo>
                  <a:cubicBezTo>
                    <a:pt x="507326" y="603055"/>
                    <a:pt x="514776" y="617582"/>
                    <a:pt x="514776" y="6339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21" name="文字方塊 220">
            <a:extLst>
              <a:ext uri="{FF2B5EF4-FFF2-40B4-BE49-F238E27FC236}">
                <a16:creationId xmlns="" xmlns:a16="http://schemas.microsoft.com/office/drawing/2014/main" id="{AE5EE51C-F750-AD38-0160-108446DDA7CB}"/>
              </a:ext>
            </a:extLst>
          </p:cNvPr>
          <p:cNvSpPr txBox="1"/>
          <p:nvPr/>
        </p:nvSpPr>
        <p:spPr>
          <a:xfrm>
            <a:off x="2413486" y="7851377"/>
            <a:ext cx="1048327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zh-TW" altLang="en-US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實習內容</a:t>
            </a:r>
            <a:endParaRPr lang="zh-CN" altLang="en-US" b="1" dirty="0">
              <a:solidFill>
                <a:schemeClr val="accent2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</p:txBody>
      </p:sp>
      <p:sp>
        <p:nvSpPr>
          <p:cNvPr id="228" name="剪去單一角落矩形 227">
            <a:extLst>
              <a:ext uri="{FF2B5EF4-FFF2-40B4-BE49-F238E27FC236}">
                <a16:creationId xmlns="" xmlns:p14="http://schemas.microsoft.com/office/powerpoint/2010/main" xmlns:a16="http://schemas.microsoft.com/office/drawing/2014/main" id="{C400DC0A-9880-C456-608C-0122CCF1C431}"/>
              </a:ext>
            </a:extLst>
          </p:cNvPr>
          <p:cNvSpPr/>
          <p:nvPr/>
        </p:nvSpPr>
        <p:spPr>
          <a:xfrm>
            <a:off x="1045809" y="4871544"/>
            <a:ext cx="6207479" cy="2041874"/>
          </a:xfrm>
          <a:prstGeom prst="snip1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500"/>
              </a:spcAft>
            </a:pPr>
            <a:endParaRPr lang="zh-CN" altLang="en-US"/>
          </a:p>
        </p:txBody>
      </p:sp>
      <p:sp>
        <p:nvSpPr>
          <p:cNvPr id="229" name="圓角矩形 228">
            <a:extLst>
              <a:ext uri="{FF2B5EF4-FFF2-40B4-BE49-F238E27FC236}">
                <a16:creationId xmlns="" xmlns:p14="http://schemas.microsoft.com/office/powerpoint/2010/main" xmlns:a16="http://schemas.microsoft.com/office/drawing/2014/main" id="{2A45413C-B03E-E8AE-82A8-087C9C384D85}"/>
              </a:ext>
            </a:extLst>
          </p:cNvPr>
          <p:cNvSpPr/>
          <p:nvPr/>
        </p:nvSpPr>
        <p:spPr>
          <a:xfrm>
            <a:off x="244192" y="4714383"/>
            <a:ext cx="1465546" cy="928687"/>
          </a:xfrm>
          <a:prstGeom prst="roundRect">
            <a:avLst>
              <a:gd name="adj" fmla="val 7028"/>
            </a:avLst>
          </a:prstGeom>
          <a:gradFill flip="none" rotWithShape="1">
            <a:gsLst>
              <a:gs pos="60000">
                <a:schemeClr val="accent2"/>
              </a:gs>
              <a:gs pos="0">
                <a:schemeClr val="accent2">
                  <a:lumMod val="60000"/>
                  <a:lumOff val="40000"/>
                </a:schemeClr>
              </a:gs>
            </a:gsLst>
            <a:lin ang="270000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  <a:spcAft>
                <a:spcPts val="500"/>
              </a:spcAft>
            </a:pPr>
            <a:endParaRPr lang="zh-CN" altLang="en-US" sz="2000" dirty="0">
              <a:latin typeface="+mn-ea"/>
              <a:cs typeface="OPPOSans R" panose="00020600040101010101" pitchFamily="18" charset="-122"/>
            </a:endParaRPr>
          </a:p>
        </p:txBody>
      </p:sp>
      <p:sp>
        <p:nvSpPr>
          <p:cNvPr id="230" name="文字方塊 229">
            <a:extLst>
              <a:ext uri="{FF2B5EF4-FFF2-40B4-BE49-F238E27FC236}">
                <a16:creationId xmlns="" xmlns:p14="http://schemas.microsoft.com/office/powerpoint/2010/main" xmlns:a16="http://schemas.microsoft.com/office/drawing/2014/main" id="{BD08E220-1595-5B13-687D-0BB163373430}"/>
              </a:ext>
            </a:extLst>
          </p:cNvPr>
          <p:cNvSpPr txBox="1"/>
          <p:nvPr/>
        </p:nvSpPr>
        <p:spPr>
          <a:xfrm flipH="1">
            <a:off x="362601" y="4821546"/>
            <a:ext cx="1228728" cy="73866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dist"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開發</a:t>
            </a:r>
            <a:endParaRPr lang="en-US" altLang="zh-TW" sz="2400" b="1" dirty="0" smtClean="0">
              <a:solidFill>
                <a:schemeClr val="bg1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  <a:p>
            <a:pPr algn="dist">
              <a:defRPr/>
            </a:pPr>
            <a:r>
              <a:rPr lang="zh-TW" altLang="en-US" sz="2400" b="1" dirty="0" smtClean="0">
                <a:solidFill>
                  <a:schemeClr val="bg1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工程師</a:t>
            </a:r>
          </a:p>
        </p:txBody>
      </p:sp>
      <p:sp>
        <p:nvSpPr>
          <p:cNvPr id="231" name="文字方塊 230">
            <a:extLst>
              <a:ext uri="{FF2B5EF4-FFF2-40B4-BE49-F238E27FC236}">
                <a16:creationId xmlns="" xmlns:a16="http://schemas.microsoft.com/office/drawing/2014/main" id="{6C95F357-9082-21B3-42BA-0237709695AE}"/>
              </a:ext>
            </a:extLst>
          </p:cNvPr>
          <p:cNvSpPr txBox="1"/>
          <p:nvPr/>
        </p:nvSpPr>
        <p:spPr>
          <a:xfrm>
            <a:off x="3587941" y="5096864"/>
            <a:ext cx="3644131" cy="196977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台中市梧棲區經一路</a:t>
            </a:r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32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號</a:t>
            </a:r>
            <a:endParaRPr kumimoji="1" lang="en-US" altLang="zh-TW" sz="1600" b="1" dirty="0" smtClean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endParaRPr kumimoji="1" lang="en-US" altLang="zh-TW" sz="1600" b="1" dirty="0" smtClean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  <a:sym typeface="+mn-lt"/>
            </a:endParaRPr>
          </a:p>
          <a:p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1. 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生產製程設計、開發及改善</a:t>
            </a:r>
          </a:p>
          <a:p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2. 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驗證執行與問題解析</a:t>
            </a:r>
          </a:p>
          <a:p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3. 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製程驗證與導入</a:t>
            </a:r>
            <a:endParaRPr kumimoji="1" lang="en-US" altLang="zh-TW" sz="1600" b="1" dirty="0" smtClean="0">
              <a:solidFill>
                <a:schemeClr val="accent1">
                  <a:lumMod val="50000"/>
                </a:schemeClr>
              </a:solidFill>
              <a:latin typeface="微軟正黑體" pitchFamily="34" charset="-120"/>
              <a:ea typeface="微軟正黑體" pitchFamily="34" charset="-120"/>
              <a:cs typeface="Times New Roman" pitchFamily="18" charset="0"/>
            </a:endParaRPr>
          </a:p>
          <a:p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4. 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樣品送樣及不良品處理</a:t>
            </a:r>
          </a:p>
          <a:p>
            <a:r>
              <a:rPr kumimoji="1" lang="en-US" altLang="zh-TW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5. </a:t>
            </a:r>
            <a:r>
              <a:rPr kumimoji="1" lang="zh-TW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軟正黑體" pitchFamily="34" charset="-120"/>
                <a:ea typeface="微軟正黑體" pitchFamily="34" charset="-120"/>
                <a:cs typeface="Times New Roman" pitchFamily="18" charset="0"/>
              </a:rPr>
              <a:t>產品量產導入、進度追縱與分析報告</a:t>
            </a:r>
          </a:p>
          <a:p>
            <a:endParaRPr lang="en-US" altLang="zh-TW" sz="1600" dirty="0" smtClean="0">
              <a:solidFill>
                <a:prstClr val="black">
                  <a:lumMod val="75000"/>
                  <a:lumOff val="25000"/>
                </a:prstClr>
              </a:solidFill>
              <a:cs typeface="+mn-ea"/>
              <a:sym typeface="+mn-lt"/>
            </a:endParaRPr>
          </a:p>
        </p:txBody>
      </p:sp>
      <p:sp>
        <p:nvSpPr>
          <p:cNvPr id="232" name="文字方塊 231">
            <a:extLst>
              <a:ext uri="{FF2B5EF4-FFF2-40B4-BE49-F238E27FC236}">
                <a16:creationId xmlns="" xmlns:a16="http://schemas.microsoft.com/office/drawing/2014/main" id="{DA4AA829-0BDF-6E88-A629-9A24FA1F18F6}"/>
              </a:ext>
            </a:extLst>
          </p:cNvPr>
          <p:cNvSpPr txBox="1"/>
          <p:nvPr/>
        </p:nvSpPr>
        <p:spPr>
          <a:xfrm>
            <a:off x="2413486" y="5066086"/>
            <a:ext cx="1048327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zh-TW" altLang="en-US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實習地點</a:t>
            </a:r>
            <a:endParaRPr lang="zh-CN" altLang="en-US" b="1" dirty="0">
              <a:solidFill>
                <a:schemeClr val="accent2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</p:txBody>
      </p:sp>
      <p:grpSp>
        <p:nvGrpSpPr>
          <p:cNvPr id="233" name="群組 19">
            <a:extLst>
              <a:ext uri="{FF2B5EF4-FFF2-40B4-BE49-F238E27FC236}">
                <a16:creationId xmlns="" xmlns:a16="http://schemas.microsoft.com/office/drawing/2014/main" id="{C6CA145C-C209-501D-EFA6-0861AAC5C9B5}"/>
              </a:ext>
            </a:extLst>
          </p:cNvPr>
          <p:cNvGrpSpPr/>
          <p:nvPr/>
        </p:nvGrpSpPr>
        <p:grpSpPr>
          <a:xfrm>
            <a:off x="1894350" y="5011282"/>
            <a:ext cx="426299" cy="417384"/>
            <a:chOff x="5125885" y="3422848"/>
            <a:chExt cx="532436" cy="532436"/>
          </a:xfrm>
        </p:grpSpPr>
        <p:sp>
          <p:nvSpPr>
            <p:cNvPr id="239" name="橢圓 238">
              <a:extLst>
                <a:ext uri="{FF2B5EF4-FFF2-40B4-BE49-F238E27FC236}">
                  <a16:creationId xmlns="" xmlns:a16="http://schemas.microsoft.com/office/drawing/2014/main" id="{8A8C0FE8-B25D-A29C-AE45-AA791A16B133}"/>
                </a:ext>
              </a:extLst>
            </p:cNvPr>
            <p:cNvSpPr/>
            <p:nvPr/>
          </p:nvSpPr>
          <p:spPr>
            <a:xfrm>
              <a:off x="5125885" y="3422848"/>
              <a:ext cx="532436" cy="53243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40" name="手繪多邊形: 圖案 35">
              <a:extLst>
                <a:ext uri="{FF2B5EF4-FFF2-40B4-BE49-F238E27FC236}">
                  <a16:creationId xmlns="" xmlns:a16="http://schemas.microsoft.com/office/drawing/2014/main" id="{6BF3C897-13B4-7AAF-8406-7B19E2F6FE34}"/>
                </a:ext>
              </a:extLst>
            </p:cNvPr>
            <p:cNvSpPr/>
            <p:nvPr/>
          </p:nvSpPr>
          <p:spPr>
            <a:xfrm>
              <a:off x="5261400" y="3558274"/>
              <a:ext cx="261400" cy="261569"/>
            </a:xfrm>
            <a:custGeom>
              <a:avLst/>
              <a:gdLst>
                <a:gd name="connsiteX0" fmla="*/ 593407 w 602054"/>
                <a:gd name="connsiteY0" fmla="*/ 150181 h 602444"/>
                <a:gd name="connsiteX1" fmla="*/ 509495 w 602054"/>
                <a:gd name="connsiteY1" fmla="*/ 24098 h 602444"/>
                <a:gd name="connsiteX2" fmla="*/ 463452 w 602054"/>
                <a:gd name="connsiteY2" fmla="*/ 0 h 602444"/>
                <a:gd name="connsiteX3" fmla="*/ 138992 w 602054"/>
                <a:gd name="connsiteY3" fmla="*/ 0 h 602444"/>
                <a:gd name="connsiteX4" fmla="*/ 93379 w 602054"/>
                <a:gd name="connsiteY4" fmla="*/ 24528 h 602444"/>
                <a:gd name="connsiteX5" fmla="*/ 9467 w 602054"/>
                <a:gd name="connsiteY5" fmla="*/ 150181 h 602444"/>
                <a:gd name="connsiteX6" fmla="*/ 0 w 602054"/>
                <a:gd name="connsiteY6" fmla="*/ 180733 h 602444"/>
                <a:gd name="connsiteX7" fmla="*/ 0 w 602054"/>
                <a:gd name="connsiteY7" fmla="*/ 547794 h 602444"/>
                <a:gd name="connsiteX8" fmla="*/ 54650 w 602054"/>
                <a:gd name="connsiteY8" fmla="*/ 602444 h 602444"/>
                <a:gd name="connsiteX9" fmla="*/ 547363 w 602054"/>
                <a:gd name="connsiteY9" fmla="*/ 602444 h 602444"/>
                <a:gd name="connsiteX10" fmla="*/ 602015 w 602054"/>
                <a:gd name="connsiteY10" fmla="*/ 547794 h 602444"/>
                <a:gd name="connsiteX11" fmla="*/ 602015 w 602054"/>
                <a:gd name="connsiteY11" fmla="*/ 180733 h 602444"/>
                <a:gd name="connsiteX12" fmla="*/ 593407 w 602054"/>
                <a:gd name="connsiteY12" fmla="*/ 150181 h 602444"/>
                <a:gd name="connsiteX13" fmla="*/ 192352 w 602054"/>
                <a:gd name="connsiteY13" fmla="*/ 314992 h 602444"/>
                <a:gd name="connsiteX14" fmla="*/ 212146 w 602054"/>
                <a:gd name="connsiteY14" fmla="*/ 295198 h 602444"/>
                <a:gd name="connsiteX15" fmla="*/ 222044 w 602054"/>
                <a:gd name="connsiteY15" fmla="*/ 305095 h 602444"/>
                <a:gd name="connsiteX16" fmla="*/ 202249 w 602054"/>
                <a:gd name="connsiteY16" fmla="*/ 324890 h 602444"/>
                <a:gd name="connsiteX17" fmla="*/ 212146 w 602054"/>
                <a:gd name="connsiteY17" fmla="*/ 334787 h 602444"/>
                <a:gd name="connsiteX18" fmla="*/ 241838 w 602054"/>
                <a:gd name="connsiteY18" fmla="*/ 305095 h 602444"/>
                <a:gd name="connsiteX19" fmla="*/ 252166 w 602054"/>
                <a:gd name="connsiteY19" fmla="*/ 314992 h 602444"/>
                <a:gd name="connsiteX20" fmla="*/ 221614 w 602054"/>
                <a:gd name="connsiteY20" fmla="*/ 344684 h 602444"/>
                <a:gd name="connsiteX21" fmla="*/ 224626 w 602054"/>
                <a:gd name="connsiteY21" fmla="*/ 347696 h 602444"/>
                <a:gd name="connsiteX22" fmla="*/ 215158 w 602054"/>
                <a:gd name="connsiteY22" fmla="*/ 357593 h 602444"/>
                <a:gd name="connsiteX23" fmla="*/ 157496 w 602054"/>
                <a:gd name="connsiteY23" fmla="*/ 299931 h 602444"/>
                <a:gd name="connsiteX24" fmla="*/ 216880 w 602054"/>
                <a:gd name="connsiteY24" fmla="*/ 240548 h 602444"/>
                <a:gd name="connsiteX25" fmla="*/ 266366 w 602054"/>
                <a:gd name="connsiteY25" fmla="*/ 240548 h 602444"/>
                <a:gd name="connsiteX26" fmla="*/ 299071 w 602054"/>
                <a:gd name="connsiteY26" fmla="*/ 273251 h 602444"/>
                <a:gd name="connsiteX27" fmla="*/ 289173 w 602054"/>
                <a:gd name="connsiteY27" fmla="*/ 283579 h 602444"/>
                <a:gd name="connsiteX28" fmla="*/ 259481 w 602054"/>
                <a:gd name="connsiteY28" fmla="*/ 253457 h 602444"/>
                <a:gd name="connsiteX29" fmla="*/ 224195 w 602054"/>
                <a:gd name="connsiteY29" fmla="*/ 253457 h 602444"/>
                <a:gd name="connsiteX30" fmla="*/ 177291 w 602054"/>
                <a:gd name="connsiteY30" fmla="*/ 299931 h 602444"/>
                <a:gd name="connsiteX31" fmla="*/ 192352 w 602054"/>
                <a:gd name="connsiteY31" fmla="*/ 314992 h 602444"/>
                <a:gd name="connsiteX32" fmla="*/ 260342 w 602054"/>
                <a:gd name="connsiteY32" fmla="*/ 472919 h 602444"/>
                <a:gd name="connsiteX33" fmla="*/ 176000 w 602054"/>
                <a:gd name="connsiteY33" fmla="*/ 496586 h 602444"/>
                <a:gd name="connsiteX34" fmla="*/ 200958 w 602054"/>
                <a:gd name="connsiteY34" fmla="*/ 413535 h 602444"/>
                <a:gd name="connsiteX35" fmla="*/ 209565 w 602054"/>
                <a:gd name="connsiteY35" fmla="*/ 404928 h 602444"/>
                <a:gd name="connsiteX36" fmla="*/ 268948 w 602054"/>
                <a:gd name="connsiteY36" fmla="*/ 464312 h 602444"/>
                <a:gd name="connsiteX37" fmla="*/ 260342 w 602054"/>
                <a:gd name="connsiteY37" fmla="*/ 472919 h 602444"/>
                <a:gd name="connsiteX38" fmla="*/ 219462 w 602054"/>
                <a:gd name="connsiteY38" fmla="*/ 395031 h 602444"/>
                <a:gd name="connsiteX39" fmla="*/ 335647 w 602054"/>
                <a:gd name="connsiteY39" fmla="*/ 278846 h 602444"/>
                <a:gd name="connsiteX40" fmla="*/ 395031 w 602054"/>
                <a:gd name="connsiteY40" fmla="*/ 338229 h 602444"/>
                <a:gd name="connsiteX41" fmla="*/ 278846 w 602054"/>
                <a:gd name="connsiteY41" fmla="*/ 454415 h 602444"/>
                <a:gd name="connsiteX42" fmla="*/ 219462 w 602054"/>
                <a:gd name="connsiteY42" fmla="*/ 395031 h 602444"/>
                <a:gd name="connsiteX43" fmla="*/ 345545 w 602054"/>
                <a:gd name="connsiteY43" fmla="*/ 268948 h 602444"/>
                <a:gd name="connsiteX44" fmla="*/ 362327 w 602054"/>
                <a:gd name="connsiteY44" fmla="*/ 252166 h 602444"/>
                <a:gd name="connsiteX45" fmla="*/ 398043 w 602054"/>
                <a:gd name="connsiteY45" fmla="*/ 252166 h 602444"/>
                <a:gd name="connsiteX46" fmla="*/ 421711 w 602054"/>
                <a:gd name="connsiteY46" fmla="*/ 275833 h 602444"/>
                <a:gd name="connsiteX47" fmla="*/ 421711 w 602054"/>
                <a:gd name="connsiteY47" fmla="*/ 311549 h 602444"/>
                <a:gd name="connsiteX48" fmla="*/ 404928 w 602054"/>
                <a:gd name="connsiteY48" fmla="*/ 328332 h 602444"/>
                <a:gd name="connsiteX49" fmla="*/ 345545 w 602054"/>
                <a:gd name="connsiteY49" fmla="*/ 268948 h 602444"/>
                <a:gd name="connsiteX50" fmla="*/ 435050 w 602054"/>
                <a:gd name="connsiteY50" fmla="*/ 458718 h 602444"/>
                <a:gd name="connsiteX51" fmla="*/ 385564 w 602054"/>
                <a:gd name="connsiteY51" fmla="*/ 508204 h 602444"/>
                <a:gd name="connsiteX52" fmla="*/ 375667 w 602054"/>
                <a:gd name="connsiteY52" fmla="*/ 518102 h 602444"/>
                <a:gd name="connsiteX53" fmla="*/ 316713 w 602054"/>
                <a:gd name="connsiteY53" fmla="*/ 459148 h 602444"/>
                <a:gd name="connsiteX54" fmla="*/ 326611 w 602054"/>
                <a:gd name="connsiteY54" fmla="*/ 448821 h 602444"/>
                <a:gd name="connsiteX55" fmla="*/ 330914 w 602054"/>
                <a:gd name="connsiteY55" fmla="*/ 453554 h 602444"/>
                <a:gd name="connsiteX56" fmla="*/ 360606 w 602054"/>
                <a:gd name="connsiteY56" fmla="*/ 423862 h 602444"/>
                <a:gd name="connsiteX57" fmla="*/ 370933 w 602054"/>
                <a:gd name="connsiteY57" fmla="*/ 433760 h 602444"/>
                <a:gd name="connsiteX58" fmla="*/ 341242 w 602054"/>
                <a:gd name="connsiteY58" fmla="*/ 463452 h 602444"/>
                <a:gd name="connsiteX59" fmla="*/ 350708 w 602054"/>
                <a:gd name="connsiteY59" fmla="*/ 473349 h 602444"/>
                <a:gd name="connsiteX60" fmla="*/ 375667 w 602054"/>
                <a:gd name="connsiteY60" fmla="*/ 448821 h 602444"/>
                <a:gd name="connsiteX61" fmla="*/ 385564 w 602054"/>
                <a:gd name="connsiteY61" fmla="*/ 458718 h 602444"/>
                <a:gd name="connsiteX62" fmla="*/ 360606 w 602054"/>
                <a:gd name="connsiteY62" fmla="*/ 483246 h 602444"/>
                <a:gd name="connsiteX63" fmla="*/ 375667 w 602054"/>
                <a:gd name="connsiteY63" fmla="*/ 497877 h 602444"/>
                <a:gd name="connsiteX64" fmla="*/ 422141 w 602054"/>
                <a:gd name="connsiteY64" fmla="*/ 451403 h 602444"/>
                <a:gd name="connsiteX65" fmla="*/ 422141 w 602054"/>
                <a:gd name="connsiteY65" fmla="*/ 416116 h 602444"/>
                <a:gd name="connsiteX66" fmla="*/ 390728 w 602054"/>
                <a:gd name="connsiteY66" fmla="*/ 384703 h 602444"/>
                <a:gd name="connsiteX67" fmla="*/ 400625 w 602054"/>
                <a:gd name="connsiteY67" fmla="*/ 374806 h 602444"/>
                <a:gd name="connsiteX68" fmla="*/ 435050 w 602054"/>
                <a:gd name="connsiteY68" fmla="*/ 409232 h 602444"/>
                <a:gd name="connsiteX69" fmla="*/ 435050 w 602054"/>
                <a:gd name="connsiteY69" fmla="*/ 458718 h 602444"/>
                <a:gd name="connsiteX70" fmla="*/ 82191 w 602054"/>
                <a:gd name="connsiteY70" fmla="*/ 136841 h 602444"/>
                <a:gd name="connsiteX71" fmla="*/ 136841 w 602054"/>
                <a:gd name="connsiteY71" fmla="*/ 54650 h 602444"/>
                <a:gd name="connsiteX72" fmla="*/ 465603 w 602054"/>
                <a:gd name="connsiteY72" fmla="*/ 54650 h 602444"/>
                <a:gd name="connsiteX73" fmla="*/ 520253 w 602054"/>
                <a:gd name="connsiteY73" fmla="*/ 136841 h 602444"/>
                <a:gd name="connsiteX74" fmla="*/ 82191 w 602054"/>
                <a:gd name="connsiteY74" fmla="*/ 136841 h 602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602054" h="602444">
                  <a:moveTo>
                    <a:pt x="593407" y="150181"/>
                  </a:moveTo>
                  <a:lnTo>
                    <a:pt x="509495" y="24098"/>
                  </a:lnTo>
                  <a:cubicBezTo>
                    <a:pt x="499168" y="9037"/>
                    <a:pt x="481955" y="0"/>
                    <a:pt x="463452" y="0"/>
                  </a:cubicBezTo>
                  <a:lnTo>
                    <a:pt x="138992" y="0"/>
                  </a:lnTo>
                  <a:cubicBezTo>
                    <a:pt x="120919" y="0"/>
                    <a:pt x="103706" y="9037"/>
                    <a:pt x="93379" y="24528"/>
                  </a:cubicBezTo>
                  <a:lnTo>
                    <a:pt x="9467" y="150181"/>
                  </a:lnTo>
                  <a:cubicBezTo>
                    <a:pt x="3443" y="159218"/>
                    <a:pt x="0" y="169975"/>
                    <a:pt x="0" y="180733"/>
                  </a:cubicBezTo>
                  <a:lnTo>
                    <a:pt x="0" y="547794"/>
                  </a:lnTo>
                  <a:cubicBezTo>
                    <a:pt x="0" y="577916"/>
                    <a:pt x="24528" y="602444"/>
                    <a:pt x="54650" y="602444"/>
                  </a:cubicBezTo>
                  <a:lnTo>
                    <a:pt x="547363" y="602444"/>
                  </a:lnTo>
                  <a:cubicBezTo>
                    <a:pt x="577916" y="602444"/>
                    <a:pt x="602015" y="577916"/>
                    <a:pt x="602015" y="547794"/>
                  </a:cubicBezTo>
                  <a:lnTo>
                    <a:pt x="602015" y="180733"/>
                  </a:lnTo>
                  <a:cubicBezTo>
                    <a:pt x="602444" y="169975"/>
                    <a:pt x="599432" y="159218"/>
                    <a:pt x="593407" y="150181"/>
                  </a:cubicBezTo>
                  <a:close/>
                  <a:moveTo>
                    <a:pt x="192352" y="314992"/>
                  </a:moveTo>
                  <a:lnTo>
                    <a:pt x="212146" y="295198"/>
                  </a:lnTo>
                  <a:lnTo>
                    <a:pt x="222044" y="305095"/>
                  </a:lnTo>
                  <a:lnTo>
                    <a:pt x="202249" y="324890"/>
                  </a:lnTo>
                  <a:lnTo>
                    <a:pt x="212146" y="334787"/>
                  </a:lnTo>
                  <a:lnTo>
                    <a:pt x="241838" y="305095"/>
                  </a:lnTo>
                  <a:lnTo>
                    <a:pt x="252166" y="314992"/>
                  </a:lnTo>
                  <a:lnTo>
                    <a:pt x="221614" y="344684"/>
                  </a:lnTo>
                  <a:lnTo>
                    <a:pt x="224626" y="347696"/>
                  </a:lnTo>
                  <a:lnTo>
                    <a:pt x="215158" y="357593"/>
                  </a:lnTo>
                  <a:lnTo>
                    <a:pt x="157496" y="299931"/>
                  </a:lnTo>
                  <a:lnTo>
                    <a:pt x="216880" y="240548"/>
                  </a:lnTo>
                  <a:cubicBezTo>
                    <a:pt x="230650" y="226777"/>
                    <a:pt x="252596" y="226777"/>
                    <a:pt x="266366" y="240548"/>
                  </a:cubicBezTo>
                  <a:lnTo>
                    <a:pt x="299071" y="273251"/>
                  </a:lnTo>
                  <a:lnTo>
                    <a:pt x="289173" y="283579"/>
                  </a:lnTo>
                  <a:lnTo>
                    <a:pt x="259481" y="253457"/>
                  </a:lnTo>
                  <a:cubicBezTo>
                    <a:pt x="245711" y="239687"/>
                    <a:pt x="237965" y="239687"/>
                    <a:pt x="224195" y="253457"/>
                  </a:cubicBezTo>
                  <a:lnTo>
                    <a:pt x="177291" y="299931"/>
                  </a:lnTo>
                  <a:lnTo>
                    <a:pt x="192352" y="314992"/>
                  </a:lnTo>
                  <a:close/>
                  <a:moveTo>
                    <a:pt x="260342" y="472919"/>
                  </a:moveTo>
                  <a:lnTo>
                    <a:pt x="176000" y="496586"/>
                  </a:lnTo>
                  <a:lnTo>
                    <a:pt x="200958" y="413535"/>
                  </a:lnTo>
                  <a:lnTo>
                    <a:pt x="209565" y="404928"/>
                  </a:lnTo>
                  <a:lnTo>
                    <a:pt x="268948" y="464312"/>
                  </a:lnTo>
                  <a:lnTo>
                    <a:pt x="260342" y="472919"/>
                  </a:lnTo>
                  <a:close/>
                  <a:moveTo>
                    <a:pt x="219462" y="395031"/>
                  </a:moveTo>
                  <a:lnTo>
                    <a:pt x="335647" y="278846"/>
                  </a:lnTo>
                  <a:lnTo>
                    <a:pt x="395031" y="338229"/>
                  </a:lnTo>
                  <a:lnTo>
                    <a:pt x="278846" y="454415"/>
                  </a:lnTo>
                  <a:lnTo>
                    <a:pt x="219462" y="395031"/>
                  </a:lnTo>
                  <a:close/>
                  <a:moveTo>
                    <a:pt x="345545" y="268948"/>
                  </a:moveTo>
                  <a:lnTo>
                    <a:pt x="362327" y="252166"/>
                  </a:lnTo>
                  <a:cubicBezTo>
                    <a:pt x="376097" y="238395"/>
                    <a:pt x="384273" y="238395"/>
                    <a:pt x="398043" y="252166"/>
                  </a:cubicBezTo>
                  <a:lnTo>
                    <a:pt x="421711" y="275833"/>
                  </a:lnTo>
                  <a:cubicBezTo>
                    <a:pt x="435481" y="289603"/>
                    <a:pt x="435481" y="297780"/>
                    <a:pt x="421711" y="311549"/>
                  </a:cubicBezTo>
                  <a:lnTo>
                    <a:pt x="404928" y="328332"/>
                  </a:lnTo>
                  <a:lnTo>
                    <a:pt x="345545" y="268948"/>
                  </a:lnTo>
                  <a:close/>
                  <a:moveTo>
                    <a:pt x="435050" y="458718"/>
                  </a:moveTo>
                  <a:lnTo>
                    <a:pt x="385564" y="508204"/>
                  </a:lnTo>
                  <a:lnTo>
                    <a:pt x="375667" y="518102"/>
                  </a:lnTo>
                  <a:lnTo>
                    <a:pt x="316713" y="459148"/>
                  </a:lnTo>
                  <a:lnTo>
                    <a:pt x="326611" y="448821"/>
                  </a:lnTo>
                  <a:lnTo>
                    <a:pt x="330914" y="453554"/>
                  </a:lnTo>
                  <a:lnTo>
                    <a:pt x="360606" y="423862"/>
                  </a:lnTo>
                  <a:lnTo>
                    <a:pt x="370933" y="433760"/>
                  </a:lnTo>
                  <a:lnTo>
                    <a:pt x="341242" y="463452"/>
                  </a:lnTo>
                  <a:lnTo>
                    <a:pt x="350708" y="473349"/>
                  </a:lnTo>
                  <a:lnTo>
                    <a:pt x="375667" y="448821"/>
                  </a:lnTo>
                  <a:lnTo>
                    <a:pt x="385564" y="458718"/>
                  </a:lnTo>
                  <a:lnTo>
                    <a:pt x="360606" y="483246"/>
                  </a:lnTo>
                  <a:lnTo>
                    <a:pt x="375667" y="497877"/>
                  </a:lnTo>
                  <a:lnTo>
                    <a:pt x="422141" y="451403"/>
                  </a:lnTo>
                  <a:cubicBezTo>
                    <a:pt x="435911" y="437633"/>
                    <a:pt x="435911" y="429457"/>
                    <a:pt x="422141" y="416116"/>
                  </a:cubicBezTo>
                  <a:lnTo>
                    <a:pt x="390728" y="384703"/>
                  </a:lnTo>
                  <a:lnTo>
                    <a:pt x="400625" y="374806"/>
                  </a:lnTo>
                  <a:lnTo>
                    <a:pt x="435050" y="409232"/>
                  </a:lnTo>
                  <a:cubicBezTo>
                    <a:pt x="448391" y="423002"/>
                    <a:pt x="448391" y="444948"/>
                    <a:pt x="435050" y="458718"/>
                  </a:cubicBezTo>
                  <a:close/>
                  <a:moveTo>
                    <a:pt x="82191" y="136841"/>
                  </a:moveTo>
                  <a:lnTo>
                    <a:pt x="136841" y="54650"/>
                  </a:lnTo>
                  <a:lnTo>
                    <a:pt x="465603" y="54650"/>
                  </a:lnTo>
                  <a:lnTo>
                    <a:pt x="520253" y="136841"/>
                  </a:lnTo>
                  <a:lnTo>
                    <a:pt x="82191" y="1368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34" name="群組 217"/>
          <p:cNvGrpSpPr/>
          <p:nvPr/>
        </p:nvGrpSpPr>
        <p:grpSpPr>
          <a:xfrm>
            <a:off x="1903049" y="5503098"/>
            <a:ext cx="417600" cy="417600"/>
            <a:chOff x="2101666" y="6017508"/>
            <a:chExt cx="417600" cy="417600"/>
          </a:xfrm>
        </p:grpSpPr>
        <p:sp>
          <p:nvSpPr>
            <p:cNvPr id="237" name="橢圓 14">
              <a:extLst>
                <a:ext uri="{FF2B5EF4-FFF2-40B4-BE49-F238E27FC236}">
                  <a16:creationId xmlns="" xmlns:a16="http://schemas.microsoft.com/office/drawing/2014/main" id="{51E7876A-3A2A-540C-A953-A94EDB159B85}"/>
                </a:ext>
              </a:extLst>
            </p:cNvPr>
            <p:cNvSpPr/>
            <p:nvPr/>
          </p:nvSpPr>
          <p:spPr>
            <a:xfrm>
              <a:off x="2101666" y="6017508"/>
              <a:ext cx="417600" cy="4176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zh-CN" altLang="en-US" sz="1200"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38" name="手繪多邊形: 圖案 31">
              <a:extLst>
                <a:ext uri="{FF2B5EF4-FFF2-40B4-BE49-F238E27FC236}">
                  <a16:creationId xmlns="" xmlns:a16="http://schemas.microsoft.com/office/drawing/2014/main" id="{E363793B-9D65-FDA1-9B25-9C6AD13F2744}"/>
                </a:ext>
              </a:extLst>
            </p:cNvPr>
            <p:cNvSpPr/>
            <p:nvPr/>
          </p:nvSpPr>
          <p:spPr>
            <a:xfrm>
              <a:off x="2203779" y="6077044"/>
              <a:ext cx="248909" cy="295181"/>
            </a:xfrm>
            <a:custGeom>
              <a:avLst/>
              <a:gdLst>
                <a:gd name="connsiteX0" fmla="*/ 394463 w 617210"/>
                <a:gd name="connsiteY0" fmla="*/ 131115 h 747580"/>
                <a:gd name="connsiteX1" fmla="*/ 175068 w 617210"/>
                <a:gd name="connsiteY1" fmla="*/ 131115 h 747580"/>
                <a:gd name="connsiteX2" fmla="*/ 175068 w 617210"/>
                <a:gd name="connsiteY2" fmla="*/ 43581 h 747580"/>
                <a:gd name="connsiteX3" fmla="*/ 219395 w 617210"/>
                <a:gd name="connsiteY3" fmla="*/ 43581 h 747580"/>
                <a:gd name="connsiteX4" fmla="*/ 232059 w 617210"/>
                <a:gd name="connsiteY4" fmla="*/ 12665 h 747580"/>
                <a:gd name="connsiteX5" fmla="*/ 262975 w 617210"/>
                <a:gd name="connsiteY5" fmla="*/ 0 h 747580"/>
                <a:gd name="connsiteX6" fmla="*/ 307301 w 617210"/>
                <a:gd name="connsiteY6" fmla="*/ 0 h 747580"/>
                <a:gd name="connsiteX7" fmla="*/ 338217 w 617210"/>
                <a:gd name="connsiteY7" fmla="*/ 12665 h 747580"/>
                <a:gd name="connsiteX8" fmla="*/ 350882 w 617210"/>
                <a:gd name="connsiteY8" fmla="*/ 43581 h 747580"/>
                <a:gd name="connsiteX9" fmla="*/ 395208 w 617210"/>
                <a:gd name="connsiteY9" fmla="*/ 43581 h 747580"/>
                <a:gd name="connsiteX10" fmla="*/ 394463 w 617210"/>
                <a:gd name="connsiteY10" fmla="*/ 131115 h 747580"/>
                <a:gd name="connsiteX11" fmla="*/ 284952 w 617210"/>
                <a:gd name="connsiteY11" fmla="*/ 91632 h 747580"/>
                <a:gd name="connsiteX12" fmla="*/ 304322 w 617210"/>
                <a:gd name="connsiteY12" fmla="*/ 83437 h 747580"/>
                <a:gd name="connsiteX13" fmla="*/ 312516 w 617210"/>
                <a:gd name="connsiteY13" fmla="*/ 64068 h 747580"/>
                <a:gd name="connsiteX14" fmla="*/ 304322 w 617210"/>
                <a:gd name="connsiteY14" fmla="*/ 44326 h 747580"/>
                <a:gd name="connsiteX15" fmla="*/ 284952 w 617210"/>
                <a:gd name="connsiteY15" fmla="*/ 36504 h 747580"/>
                <a:gd name="connsiteX16" fmla="*/ 265210 w 617210"/>
                <a:gd name="connsiteY16" fmla="*/ 44326 h 747580"/>
                <a:gd name="connsiteX17" fmla="*/ 257388 w 617210"/>
                <a:gd name="connsiteY17" fmla="*/ 64068 h 747580"/>
                <a:gd name="connsiteX18" fmla="*/ 265210 w 617210"/>
                <a:gd name="connsiteY18" fmla="*/ 83437 h 747580"/>
                <a:gd name="connsiteX19" fmla="*/ 284952 w 617210"/>
                <a:gd name="connsiteY19" fmla="*/ 91632 h 747580"/>
                <a:gd name="connsiteX20" fmla="*/ 260368 w 617210"/>
                <a:gd name="connsiteY20" fmla="*/ 569904 h 747580"/>
                <a:gd name="connsiteX21" fmla="*/ 259995 w 617210"/>
                <a:gd name="connsiteY21" fmla="*/ 579588 h 747580"/>
                <a:gd name="connsiteX22" fmla="*/ 259623 w 617210"/>
                <a:gd name="connsiteY22" fmla="*/ 590018 h 747580"/>
                <a:gd name="connsiteX23" fmla="*/ 268563 w 617210"/>
                <a:gd name="connsiteY23" fmla="*/ 649989 h 747580"/>
                <a:gd name="connsiteX24" fmla="*/ 294637 w 617210"/>
                <a:gd name="connsiteY24" fmla="*/ 702137 h 747580"/>
                <a:gd name="connsiteX25" fmla="*/ 90141 w 617210"/>
                <a:gd name="connsiteY25" fmla="*/ 702137 h 747580"/>
                <a:gd name="connsiteX26" fmla="*/ 61088 w 617210"/>
                <a:gd name="connsiteY26" fmla="*/ 694314 h 747580"/>
                <a:gd name="connsiteX27" fmla="*/ 31661 w 617210"/>
                <a:gd name="connsiteY27" fmla="*/ 673828 h 747580"/>
                <a:gd name="connsiteX28" fmla="*/ 8940 w 617210"/>
                <a:gd name="connsiteY28" fmla="*/ 645146 h 747580"/>
                <a:gd name="connsiteX29" fmla="*/ 0 w 617210"/>
                <a:gd name="connsiteY29" fmla="*/ 611623 h 747580"/>
                <a:gd name="connsiteX30" fmla="*/ 0 w 617210"/>
                <a:gd name="connsiteY30" fmla="*/ 178048 h 747580"/>
                <a:gd name="connsiteX31" fmla="*/ 7077 w 617210"/>
                <a:gd name="connsiteY31" fmla="*/ 147505 h 747580"/>
                <a:gd name="connsiteX32" fmla="*/ 25329 w 617210"/>
                <a:gd name="connsiteY32" fmla="*/ 118451 h 747580"/>
                <a:gd name="connsiteX33" fmla="*/ 51403 w 617210"/>
                <a:gd name="connsiteY33" fmla="*/ 96474 h 747580"/>
                <a:gd name="connsiteX34" fmla="*/ 82320 w 617210"/>
                <a:gd name="connsiteY34" fmla="*/ 87534 h 747580"/>
                <a:gd name="connsiteX35" fmla="*/ 132233 w 617210"/>
                <a:gd name="connsiteY35" fmla="*/ 87534 h 747580"/>
                <a:gd name="connsiteX36" fmla="*/ 132233 w 617210"/>
                <a:gd name="connsiteY36" fmla="*/ 175069 h 747580"/>
                <a:gd name="connsiteX37" fmla="*/ 438417 w 617210"/>
                <a:gd name="connsiteY37" fmla="*/ 175069 h 747580"/>
                <a:gd name="connsiteX38" fmla="*/ 438417 w 617210"/>
                <a:gd name="connsiteY38" fmla="*/ 87534 h 747580"/>
                <a:gd name="connsiteX39" fmla="*/ 481997 w 617210"/>
                <a:gd name="connsiteY39" fmla="*/ 87534 h 747580"/>
                <a:gd name="connsiteX40" fmla="*/ 514031 w 617210"/>
                <a:gd name="connsiteY40" fmla="*/ 94611 h 747580"/>
                <a:gd name="connsiteX41" fmla="*/ 542340 w 617210"/>
                <a:gd name="connsiteY41" fmla="*/ 113608 h 747580"/>
                <a:gd name="connsiteX42" fmla="*/ 563200 w 617210"/>
                <a:gd name="connsiteY42" fmla="*/ 142290 h 747580"/>
                <a:gd name="connsiteX43" fmla="*/ 571394 w 617210"/>
                <a:gd name="connsiteY43" fmla="*/ 178048 h 747580"/>
                <a:gd name="connsiteX44" fmla="*/ 571394 w 617210"/>
                <a:gd name="connsiteY44" fmla="*/ 426124 h 747580"/>
                <a:gd name="connsiteX45" fmla="*/ 518873 w 617210"/>
                <a:gd name="connsiteY45" fmla="*/ 400796 h 747580"/>
                <a:gd name="connsiteX46" fmla="*/ 459276 w 617210"/>
                <a:gd name="connsiteY46" fmla="*/ 391855 h 747580"/>
                <a:gd name="connsiteX47" fmla="*/ 454433 w 617210"/>
                <a:gd name="connsiteY47" fmla="*/ 391855 h 747580"/>
                <a:gd name="connsiteX48" fmla="*/ 475293 w 617210"/>
                <a:gd name="connsiteY48" fmla="*/ 375839 h 747580"/>
                <a:gd name="connsiteX49" fmla="*/ 483487 w 617210"/>
                <a:gd name="connsiteY49" fmla="*/ 350510 h 747580"/>
                <a:gd name="connsiteX50" fmla="*/ 470450 w 617210"/>
                <a:gd name="connsiteY50" fmla="*/ 319593 h 747580"/>
                <a:gd name="connsiteX51" fmla="*/ 439161 w 617210"/>
                <a:gd name="connsiteY51" fmla="*/ 306929 h 747580"/>
                <a:gd name="connsiteX52" fmla="*/ 131488 w 617210"/>
                <a:gd name="connsiteY52" fmla="*/ 306929 h 747580"/>
                <a:gd name="connsiteX53" fmla="*/ 100199 w 617210"/>
                <a:gd name="connsiteY53" fmla="*/ 319593 h 747580"/>
                <a:gd name="connsiteX54" fmla="*/ 87162 w 617210"/>
                <a:gd name="connsiteY54" fmla="*/ 350510 h 747580"/>
                <a:gd name="connsiteX55" fmla="*/ 100199 w 617210"/>
                <a:gd name="connsiteY55" fmla="*/ 381799 h 747580"/>
                <a:gd name="connsiteX56" fmla="*/ 131488 w 617210"/>
                <a:gd name="connsiteY56" fmla="*/ 394835 h 747580"/>
                <a:gd name="connsiteX57" fmla="*/ 425007 w 617210"/>
                <a:gd name="connsiteY57" fmla="*/ 394835 h 747580"/>
                <a:gd name="connsiteX58" fmla="*/ 348647 w 617210"/>
                <a:gd name="connsiteY58" fmla="*/ 424634 h 747580"/>
                <a:gd name="connsiteX59" fmla="*/ 292030 w 617210"/>
                <a:gd name="connsiteY59" fmla="*/ 482369 h 747580"/>
                <a:gd name="connsiteX60" fmla="*/ 131488 w 617210"/>
                <a:gd name="connsiteY60" fmla="*/ 482369 h 747580"/>
                <a:gd name="connsiteX61" fmla="*/ 100199 w 617210"/>
                <a:gd name="connsiteY61" fmla="*/ 495035 h 747580"/>
                <a:gd name="connsiteX62" fmla="*/ 87162 w 617210"/>
                <a:gd name="connsiteY62" fmla="*/ 525951 h 747580"/>
                <a:gd name="connsiteX63" fmla="*/ 100199 w 617210"/>
                <a:gd name="connsiteY63" fmla="*/ 557240 h 747580"/>
                <a:gd name="connsiteX64" fmla="*/ 131488 w 617210"/>
                <a:gd name="connsiteY64" fmla="*/ 570277 h 747580"/>
                <a:gd name="connsiteX65" fmla="*/ 260368 w 617210"/>
                <a:gd name="connsiteY65" fmla="*/ 569904 h 747580"/>
                <a:gd name="connsiteX66" fmla="*/ 462628 w 617210"/>
                <a:gd name="connsiteY66" fmla="*/ 605290 h 747580"/>
                <a:gd name="connsiteX67" fmla="*/ 433946 w 617210"/>
                <a:gd name="connsiteY67" fmla="*/ 633972 h 747580"/>
                <a:gd name="connsiteX68" fmla="*/ 433946 w 617210"/>
                <a:gd name="connsiteY68" fmla="*/ 651851 h 747580"/>
                <a:gd name="connsiteX69" fmla="*/ 491682 w 617210"/>
                <a:gd name="connsiteY69" fmla="*/ 651851 h 747580"/>
                <a:gd name="connsiteX70" fmla="*/ 491682 w 617210"/>
                <a:gd name="connsiteY70" fmla="*/ 633972 h 747580"/>
                <a:gd name="connsiteX71" fmla="*/ 462628 w 617210"/>
                <a:gd name="connsiteY71" fmla="*/ 605290 h 747580"/>
                <a:gd name="connsiteX72" fmla="*/ 433946 w 617210"/>
                <a:gd name="connsiteY72" fmla="*/ 552770 h 747580"/>
                <a:gd name="connsiteX73" fmla="*/ 462628 w 617210"/>
                <a:gd name="connsiteY73" fmla="*/ 581451 h 747580"/>
                <a:gd name="connsiteX74" fmla="*/ 491309 w 617210"/>
                <a:gd name="connsiteY74" fmla="*/ 552770 h 747580"/>
                <a:gd name="connsiteX75" fmla="*/ 491309 w 617210"/>
                <a:gd name="connsiteY75" fmla="*/ 534891 h 747580"/>
                <a:gd name="connsiteX76" fmla="*/ 433574 w 617210"/>
                <a:gd name="connsiteY76" fmla="*/ 534891 h 747580"/>
                <a:gd name="connsiteX77" fmla="*/ 433574 w 617210"/>
                <a:gd name="connsiteY77" fmla="*/ 552770 h 747580"/>
                <a:gd name="connsiteX78" fmla="*/ 604918 w 617210"/>
                <a:gd name="connsiteY78" fmla="*/ 533773 h 747580"/>
                <a:gd name="connsiteX79" fmla="*/ 571766 w 617210"/>
                <a:gd name="connsiteY79" fmla="*/ 484605 h 747580"/>
                <a:gd name="connsiteX80" fmla="*/ 522598 w 617210"/>
                <a:gd name="connsiteY80" fmla="*/ 451454 h 747580"/>
                <a:gd name="connsiteX81" fmla="*/ 463001 w 617210"/>
                <a:gd name="connsiteY81" fmla="*/ 439162 h 747580"/>
                <a:gd name="connsiteX82" fmla="*/ 402658 w 617210"/>
                <a:gd name="connsiteY82" fmla="*/ 451454 h 747580"/>
                <a:gd name="connsiteX83" fmla="*/ 353490 w 617210"/>
                <a:gd name="connsiteY83" fmla="*/ 484605 h 747580"/>
                <a:gd name="connsiteX84" fmla="*/ 320338 w 617210"/>
                <a:gd name="connsiteY84" fmla="*/ 533773 h 747580"/>
                <a:gd name="connsiteX85" fmla="*/ 308046 w 617210"/>
                <a:gd name="connsiteY85" fmla="*/ 593370 h 747580"/>
                <a:gd name="connsiteX86" fmla="*/ 320338 w 617210"/>
                <a:gd name="connsiteY86" fmla="*/ 653713 h 747580"/>
                <a:gd name="connsiteX87" fmla="*/ 353490 w 617210"/>
                <a:gd name="connsiteY87" fmla="*/ 702881 h 747580"/>
                <a:gd name="connsiteX88" fmla="*/ 402658 w 617210"/>
                <a:gd name="connsiteY88" fmla="*/ 735658 h 747580"/>
                <a:gd name="connsiteX89" fmla="*/ 463001 w 617210"/>
                <a:gd name="connsiteY89" fmla="*/ 747580 h 747580"/>
                <a:gd name="connsiteX90" fmla="*/ 522598 w 617210"/>
                <a:gd name="connsiteY90" fmla="*/ 735658 h 747580"/>
                <a:gd name="connsiteX91" fmla="*/ 571766 w 617210"/>
                <a:gd name="connsiteY91" fmla="*/ 702881 h 747580"/>
                <a:gd name="connsiteX92" fmla="*/ 604918 w 617210"/>
                <a:gd name="connsiteY92" fmla="*/ 653713 h 747580"/>
                <a:gd name="connsiteX93" fmla="*/ 617210 w 617210"/>
                <a:gd name="connsiteY93" fmla="*/ 593370 h 747580"/>
                <a:gd name="connsiteX94" fmla="*/ 604918 w 617210"/>
                <a:gd name="connsiteY94" fmla="*/ 533773 h 747580"/>
                <a:gd name="connsiteX95" fmla="*/ 514776 w 617210"/>
                <a:gd name="connsiteY95" fmla="*/ 633972 h 747580"/>
                <a:gd name="connsiteX96" fmla="*/ 514776 w 617210"/>
                <a:gd name="connsiteY96" fmla="*/ 651851 h 747580"/>
                <a:gd name="connsiteX97" fmla="*/ 525951 w 617210"/>
                <a:gd name="connsiteY97" fmla="*/ 663398 h 747580"/>
                <a:gd name="connsiteX98" fmla="*/ 514403 w 617210"/>
                <a:gd name="connsiteY98" fmla="*/ 674945 h 747580"/>
                <a:gd name="connsiteX99" fmla="*/ 410852 w 617210"/>
                <a:gd name="connsiteY99" fmla="*/ 674945 h 747580"/>
                <a:gd name="connsiteX100" fmla="*/ 399305 w 617210"/>
                <a:gd name="connsiteY100" fmla="*/ 663398 h 747580"/>
                <a:gd name="connsiteX101" fmla="*/ 410480 w 617210"/>
                <a:gd name="connsiteY101" fmla="*/ 651851 h 747580"/>
                <a:gd name="connsiteX102" fmla="*/ 410480 w 617210"/>
                <a:gd name="connsiteY102" fmla="*/ 633972 h 747580"/>
                <a:gd name="connsiteX103" fmla="*/ 429849 w 617210"/>
                <a:gd name="connsiteY103" fmla="*/ 593370 h 747580"/>
                <a:gd name="connsiteX104" fmla="*/ 410480 w 617210"/>
                <a:gd name="connsiteY104" fmla="*/ 552770 h 747580"/>
                <a:gd name="connsiteX105" fmla="*/ 410480 w 617210"/>
                <a:gd name="connsiteY105" fmla="*/ 534891 h 747580"/>
                <a:gd name="connsiteX106" fmla="*/ 399305 w 617210"/>
                <a:gd name="connsiteY106" fmla="*/ 523343 h 747580"/>
                <a:gd name="connsiteX107" fmla="*/ 410852 w 617210"/>
                <a:gd name="connsiteY107" fmla="*/ 511796 h 747580"/>
                <a:gd name="connsiteX108" fmla="*/ 514403 w 617210"/>
                <a:gd name="connsiteY108" fmla="*/ 511796 h 747580"/>
                <a:gd name="connsiteX109" fmla="*/ 525951 w 617210"/>
                <a:gd name="connsiteY109" fmla="*/ 523343 h 747580"/>
                <a:gd name="connsiteX110" fmla="*/ 514776 w 617210"/>
                <a:gd name="connsiteY110" fmla="*/ 534891 h 747580"/>
                <a:gd name="connsiteX111" fmla="*/ 514776 w 617210"/>
                <a:gd name="connsiteY111" fmla="*/ 552770 h 747580"/>
                <a:gd name="connsiteX112" fmla="*/ 495407 w 617210"/>
                <a:gd name="connsiteY112" fmla="*/ 593370 h 747580"/>
                <a:gd name="connsiteX113" fmla="*/ 514776 w 617210"/>
                <a:gd name="connsiteY113" fmla="*/ 633972 h 747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</a:cxnLst>
              <a:rect l="l" t="t" r="r" b="b"/>
              <a:pathLst>
                <a:path w="617210" h="747580">
                  <a:moveTo>
                    <a:pt x="394463" y="131115"/>
                  </a:moveTo>
                  <a:lnTo>
                    <a:pt x="175068" y="131115"/>
                  </a:lnTo>
                  <a:lnTo>
                    <a:pt x="175068" y="43581"/>
                  </a:lnTo>
                  <a:lnTo>
                    <a:pt x="219395" y="43581"/>
                  </a:lnTo>
                  <a:cubicBezTo>
                    <a:pt x="219395" y="31289"/>
                    <a:pt x="223492" y="21232"/>
                    <a:pt x="232059" y="12665"/>
                  </a:cubicBezTo>
                  <a:cubicBezTo>
                    <a:pt x="240626" y="4097"/>
                    <a:pt x="250683" y="0"/>
                    <a:pt x="262975" y="0"/>
                  </a:cubicBezTo>
                  <a:lnTo>
                    <a:pt x="307301" y="0"/>
                  </a:lnTo>
                  <a:cubicBezTo>
                    <a:pt x="319593" y="0"/>
                    <a:pt x="329650" y="4097"/>
                    <a:pt x="338217" y="12665"/>
                  </a:cubicBezTo>
                  <a:cubicBezTo>
                    <a:pt x="346785" y="21232"/>
                    <a:pt x="350882" y="31289"/>
                    <a:pt x="350882" y="43581"/>
                  </a:cubicBezTo>
                  <a:lnTo>
                    <a:pt x="395208" y="43581"/>
                  </a:lnTo>
                  <a:lnTo>
                    <a:pt x="394463" y="131115"/>
                  </a:lnTo>
                  <a:close/>
                  <a:moveTo>
                    <a:pt x="284952" y="91632"/>
                  </a:moveTo>
                  <a:cubicBezTo>
                    <a:pt x="292402" y="91632"/>
                    <a:pt x="298734" y="89024"/>
                    <a:pt x="304322" y="83437"/>
                  </a:cubicBezTo>
                  <a:cubicBezTo>
                    <a:pt x="309536" y="78222"/>
                    <a:pt x="312516" y="71517"/>
                    <a:pt x="312516" y="64068"/>
                  </a:cubicBezTo>
                  <a:cubicBezTo>
                    <a:pt x="312516" y="56245"/>
                    <a:pt x="309909" y="49541"/>
                    <a:pt x="304322" y="44326"/>
                  </a:cubicBezTo>
                  <a:cubicBezTo>
                    <a:pt x="299107" y="39111"/>
                    <a:pt x="292402" y="36504"/>
                    <a:pt x="284952" y="36504"/>
                  </a:cubicBezTo>
                  <a:cubicBezTo>
                    <a:pt x="277130" y="36504"/>
                    <a:pt x="270425" y="39111"/>
                    <a:pt x="265210" y="44326"/>
                  </a:cubicBezTo>
                  <a:cubicBezTo>
                    <a:pt x="259995" y="49541"/>
                    <a:pt x="257388" y="55873"/>
                    <a:pt x="257388" y="64068"/>
                  </a:cubicBezTo>
                  <a:cubicBezTo>
                    <a:pt x="257388" y="71517"/>
                    <a:pt x="259995" y="77850"/>
                    <a:pt x="265210" y="83437"/>
                  </a:cubicBezTo>
                  <a:cubicBezTo>
                    <a:pt x="270425" y="89024"/>
                    <a:pt x="277130" y="91632"/>
                    <a:pt x="284952" y="91632"/>
                  </a:cubicBezTo>
                  <a:close/>
                  <a:moveTo>
                    <a:pt x="260368" y="569904"/>
                  </a:moveTo>
                  <a:cubicBezTo>
                    <a:pt x="260368" y="573257"/>
                    <a:pt x="260368" y="576609"/>
                    <a:pt x="259995" y="579588"/>
                  </a:cubicBezTo>
                  <a:cubicBezTo>
                    <a:pt x="259623" y="582941"/>
                    <a:pt x="259623" y="586293"/>
                    <a:pt x="259623" y="590018"/>
                  </a:cubicBezTo>
                  <a:cubicBezTo>
                    <a:pt x="259623" y="610877"/>
                    <a:pt x="262603" y="630992"/>
                    <a:pt x="268563" y="649989"/>
                  </a:cubicBezTo>
                  <a:cubicBezTo>
                    <a:pt x="274523" y="668986"/>
                    <a:pt x="283462" y="686492"/>
                    <a:pt x="294637" y="702137"/>
                  </a:cubicBezTo>
                  <a:lnTo>
                    <a:pt x="90141" y="702137"/>
                  </a:lnTo>
                  <a:cubicBezTo>
                    <a:pt x="81202" y="702137"/>
                    <a:pt x="71518" y="699529"/>
                    <a:pt x="61088" y="694314"/>
                  </a:cubicBezTo>
                  <a:cubicBezTo>
                    <a:pt x="50658" y="689099"/>
                    <a:pt x="40601" y="682395"/>
                    <a:pt x="31661" y="673828"/>
                  </a:cubicBezTo>
                  <a:cubicBezTo>
                    <a:pt x="22722" y="665261"/>
                    <a:pt x="14899" y="655948"/>
                    <a:pt x="8940" y="645146"/>
                  </a:cubicBezTo>
                  <a:cubicBezTo>
                    <a:pt x="2980" y="634344"/>
                    <a:pt x="0" y="623169"/>
                    <a:pt x="0" y="611623"/>
                  </a:cubicBezTo>
                  <a:lnTo>
                    <a:pt x="0" y="178048"/>
                  </a:lnTo>
                  <a:cubicBezTo>
                    <a:pt x="0" y="168364"/>
                    <a:pt x="2235" y="157934"/>
                    <a:pt x="7077" y="147505"/>
                  </a:cubicBezTo>
                  <a:cubicBezTo>
                    <a:pt x="11920" y="137075"/>
                    <a:pt x="17879" y="127390"/>
                    <a:pt x="25329" y="118451"/>
                  </a:cubicBezTo>
                  <a:cubicBezTo>
                    <a:pt x="32779" y="109511"/>
                    <a:pt x="41346" y="102061"/>
                    <a:pt x="51403" y="96474"/>
                  </a:cubicBezTo>
                  <a:cubicBezTo>
                    <a:pt x="61460" y="90886"/>
                    <a:pt x="71518" y="87534"/>
                    <a:pt x="82320" y="87534"/>
                  </a:cubicBezTo>
                  <a:lnTo>
                    <a:pt x="132233" y="87534"/>
                  </a:lnTo>
                  <a:lnTo>
                    <a:pt x="132233" y="175069"/>
                  </a:lnTo>
                  <a:lnTo>
                    <a:pt x="438417" y="175069"/>
                  </a:lnTo>
                  <a:lnTo>
                    <a:pt x="438417" y="87534"/>
                  </a:lnTo>
                  <a:lnTo>
                    <a:pt x="481997" y="87534"/>
                  </a:lnTo>
                  <a:cubicBezTo>
                    <a:pt x="492799" y="87534"/>
                    <a:pt x="503229" y="89769"/>
                    <a:pt x="514031" y="94611"/>
                  </a:cubicBezTo>
                  <a:cubicBezTo>
                    <a:pt x="524461" y="99454"/>
                    <a:pt x="534146" y="105414"/>
                    <a:pt x="542340" y="113608"/>
                  </a:cubicBezTo>
                  <a:cubicBezTo>
                    <a:pt x="550907" y="121431"/>
                    <a:pt x="557612" y="131115"/>
                    <a:pt x="563200" y="142290"/>
                  </a:cubicBezTo>
                  <a:cubicBezTo>
                    <a:pt x="568414" y="153464"/>
                    <a:pt x="571394" y="165384"/>
                    <a:pt x="571394" y="178048"/>
                  </a:cubicBezTo>
                  <a:lnTo>
                    <a:pt x="571394" y="426124"/>
                  </a:lnTo>
                  <a:cubicBezTo>
                    <a:pt x="555005" y="415322"/>
                    <a:pt x="537498" y="407127"/>
                    <a:pt x="518873" y="400796"/>
                  </a:cubicBezTo>
                  <a:cubicBezTo>
                    <a:pt x="500249" y="394835"/>
                    <a:pt x="480507" y="391855"/>
                    <a:pt x="459276" y="391855"/>
                  </a:cubicBezTo>
                  <a:lnTo>
                    <a:pt x="454433" y="391855"/>
                  </a:lnTo>
                  <a:cubicBezTo>
                    <a:pt x="463001" y="388503"/>
                    <a:pt x="469705" y="383288"/>
                    <a:pt x="475293" y="375839"/>
                  </a:cubicBezTo>
                  <a:cubicBezTo>
                    <a:pt x="480507" y="368389"/>
                    <a:pt x="483487" y="359822"/>
                    <a:pt x="483487" y="350510"/>
                  </a:cubicBezTo>
                  <a:cubicBezTo>
                    <a:pt x="483487" y="338218"/>
                    <a:pt x="479017" y="328161"/>
                    <a:pt x="470450" y="319593"/>
                  </a:cubicBezTo>
                  <a:cubicBezTo>
                    <a:pt x="461883" y="311026"/>
                    <a:pt x="451453" y="306929"/>
                    <a:pt x="439161" y="306929"/>
                  </a:cubicBezTo>
                  <a:lnTo>
                    <a:pt x="131488" y="306929"/>
                  </a:lnTo>
                  <a:cubicBezTo>
                    <a:pt x="119196" y="306929"/>
                    <a:pt x="108766" y="311026"/>
                    <a:pt x="100199" y="319593"/>
                  </a:cubicBezTo>
                  <a:cubicBezTo>
                    <a:pt x="91631" y="328161"/>
                    <a:pt x="87162" y="338218"/>
                    <a:pt x="87162" y="350510"/>
                  </a:cubicBezTo>
                  <a:cubicBezTo>
                    <a:pt x="87162" y="362802"/>
                    <a:pt x="91631" y="373232"/>
                    <a:pt x="100199" y="381799"/>
                  </a:cubicBezTo>
                  <a:cubicBezTo>
                    <a:pt x="108766" y="390366"/>
                    <a:pt x="119196" y="394835"/>
                    <a:pt x="131488" y="394835"/>
                  </a:cubicBezTo>
                  <a:lnTo>
                    <a:pt x="425007" y="394835"/>
                  </a:lnTo>
                  <a:cubicBezTo>
                    <a:pt x="397070" y="399678"/>
                    <a:pt x="371369" y="409362"/>
                    <a:pt x="348647" y="424634"/>
                  </a:cubicBezTo>
                  <a:cubicBezTo>
                    <a:pt x="325925" y="439906"/>
                    <a:pt x="306929" y="459275"/>
                    <a:pt x="292030" y="482369"/>
                  </a:cubicBezTo>
                  <a:lnTo>
                    <a:pt x="131488" y="482369"/>
                  </a:lnTo>
                  <a:cubicBezTo>
                    <a:pt x="119196" y="482369"/>
                    <a:pt x="108766" y="486467"/>
                    <a:pt x="100199" y="495035"/>
                  </a:cubicBezTo>
                  <a:cubicBezTo>
                    <a:pt x="91631" y="503602"/>
                    <a:pt x="87162" y="513658"/>
                    <a:pt x="87162" y="525951"/>
                  </a:cubicBezTo>
                  <a:cubicBezTo>
                    <a:pt x="87162" y="538243"/>
                    <a:pt x="91631" y="548673"/>
                    <a:pt x="100199" y="557240"/>
                  </a:cubicBezTo>
                  <a:cubicBezTo>
                    <a:pt x="108766" y="565806"/>
                    <a:pt x="119196" y="570277"/>
                    <a:pt x="131488" y="570277"/>
                  </a:cubicBezTo>
                  <a:lnTo>
                    <a:pt x="260368" y="569904"/>
                  </a:lnTo>
                  <a:close/>
                  <a:moveTo>
                    <a:pt x="462628" y="605290"/>
                  </a:moveTo>
                  <a:cubicBezTo>
                    <a:pt x="446611" y="605290"/>
                    <a:pt x="433946" y="618328"/>
                    <a:pt x="433946" y="633972"/>
                  </a:cubicBezTo>
                  <a:lnTo>
                    <a:pt x="433946" y="651851"/>
                  </a:lnTo>
                  <a:lnTo>
                    <a:pt x="491682" y="651851"/>
                  </a:lnTo>
                  <a:lnTo>
                    <a:pt x="491682" y="633972"/>
                  </a:lnTo>
                  <a:cubicBezTo>
                    <a:pt x="491682" y="618328"/>
                    <a:pt x="478645" y="605290"/>
                    <a:pt x="462628" y="605290"/>
                  </a:cubicBezTo>
                  <a:close/>
                  <a:moveTo>
                    <a:pt x="433946" y="552770"/>
                  </a:moveTo>
                  <a:cubicBezTo>
                    <a:pt x="433946" y="568786"/>
                    <a:pt x="446984" y="581451"/>
                    <a:pt x="462628" y="581451"/>
                  </a:cubicBezTo>
                  <a:cubicBezTo>
                    <a:pt x="478645" y="581451"/>
                    <a:pt x="491309" y="568414"/>
                    <a:pt x="491309" y="552770"/>
                  </a:cubicBezTo>
                  <a:lnTo>
                    <a:pt x="491309" y="534891"/>
                  </a:lnTo>
                  <a:lnTo>
                    <a:pt x="433574" y="534891"/>
                  </a:lnTo>
                  <a:lnTo>
                    <a:pt x="433574" y="552770"/>
                  </a:lnTo>
                  <a:close/>
                  <a:moveTo>
                    <a:pt x="604918" y="533773"/>
                  </a:moveTo>
                  <a:cubicBezTo>
                    <a:pt x="596723" y="515148"/>
                    <a:pt x="585548" y="498759"/>
                    <a:pt x="571766" y="484605"/>
                  </a:cubicBezTo>
                  <a:cubicBezTo>
                    <a:pt x="557985" y="470451"/>
                    <a:pt x="541223" y="459648"/>
                    <a:pt x="522598" y="451454"/>
                  </a:cubicBezTo>
                  <a:cubicBezTo>
                    <a:pt x="503974" y="443259"/>
                    <a:pt x="484232" y="439162"/>
                    <a:pt x="463001" y="439162"/>
                  </a:cubicBezTo>
                  <a:cubicBezTo>
                    <a:pt x="441397" y="439162"/>
                    <a:pt x="421282" y="443259"/>
                    <a:pt x="402658" y="451454"/>
                  </a:cubicBezTo>
                  <a:cubicBezTo>
                    <a:pt x="384034" y="459648"/>
                    <a:pt x="367644" y="470823"/>
                    <a:pt x="353490" y="484605"/>
                  </a:cubicBezTo>
                  <a:cubicBezTo>
                    <a:pt x="339335" y="498759"/>
                    <a:pt x="328533" y="515148"/>
                    <a:pt x="320338" y="533773"/>
                  </a:cubicBezTo>
                  <a:cubicBezTo>
                    <a:pt x="312143" y="552397"/>
                    <a:pt x="308046" y="572139"/>
                    <a:pt x="308046" y="593370"/>
                  </a:cubicBezTo>
                  <a:cubicBezTo>
                    <a:pt x="308046" y="614975"/>
                    <a:pt x="312143" y="635089"/>
                    <a:pt x="320338" y="653713"/>
                  </a:cubicBezTo>
                  <a:cubicBezTo>
                    <a:pt x="328533" y="672338"/>
                    <a:pt x="339708" y="688727"/>
                    <a:pt x="353490" y="702881"/>
                  </a:cubicBezTo>
                  <a:cubicBezTo>
                    <a:pt x="367644" y="717036"/>
                    <a:pt x="384034" y="727839"/>
                    <a:pt x="402658" y="735658"/>
                  </a:cubicBezTo>
                  <a:cubicBezTo>
                    <a:pt x="421282" y="743484"/>
                    <a:pt x="441397" y="747580"/>
                    <a:pt x="463001" y="747580"/>
                  </a:cubicBezTo>
                  <a:cubicBezTo>
                    <a:pt x="483860" y="747580"/>
                    <a:pt x="503974" y="743484"/>
                    <a:pt x="522598" y="735658"/>
                  </a:cubicBezTo>
                  <a:cubicBezTo>
                    <a:pt x="541223" y="727839"/>
                    <a:pt x="557612" y="716663"/>
                    <a:pt x="571766" y="702881"/>
                  </a:cubicBezTo>
                  <a:cubicBezTo>
                    <a:pt x="585921" y="689099"/>
                    <a:pt x="596723" y="672338"/>
                    <a:pt x="604918" y="653713"/>
                  </a:cubicBezTo>
                  <a:cubicBezTo>
                    <a:pt x="613112" y="635089"/>
                    <a:pt x="617210" y="614975"/>
                    <a:pt x="617210" y="593370"/>
                  </a:cubicBezTo>
                  <a:cubicBezTo>
                    <a:pt x="617210" y="572511"/>
                    <a:pt x="613112" y="552397"/>
                    <a:pt x="604918" y="533773"/>
                  </a:cubicBezTo>
                  <a:close/>
                  <a:moveTo>
                    <a:pt x="514776" y="633972"/>
                  </a:moveTo>
                  <a:lnTo>
                    <a:pt x="514776" y="651851"/>
                  </a:lnTo>
                  <a:cubicBezTo>
                    <a:pt x="521108" y="651851"/>
                    <a:pt x="525951" y="657066"/>
                    <a:pt x="525951" y="663398"/>
                  </a:cubicBezTo>
                  <a:cubicBezTo>
                    <a:pt x="525951" y="669730"/>
                    <a:pt x="520736" y="674945"/>
                    <a:pt x="514403" y="674945"/>
                  </a:cubicBezTo>
                  <a:lnTo>
                    <a:pt x="410852" y="674945"/>
                  </a:lnTo>
                  <a:cubicBezTo>
                    <a:pt x="404520" y="674945"/>
                    <a:pt x="399305" y="669730"/>
                    <a:pt x="399305" y="663398"/>
                  </a:cubicBezTo>
                  <a:cubicBezTo>
                    <a:pt x="399305" y="657066"/>
                    <a:pt x="404520" y="651851"/>
                    <a:pt x="410480" y="651851"/>
                  </a:cubicBezTo>
                  <a:lnTo>
                    <a:pt x="410480" y="633972"/>
                  </a:lnTo>
                  <a:cubicBezTo>
                    <a:pt x="410480" y="617582"/>
                    <a:pt x="418302" y="603055"/>
                    <a:pt x="429849" y="593370"/>
                  </a:cubicBezTo>
                  <a:cubicBezTo>
                    <a:pt x="417930" y="583686"/>
                    <a:pt x="410480" y="569159"/>
                    <a:pt x="410480" y="552770"/>
                  </a:cubicBezTo>
                  <a:lnTo>
                    <a:pt x="410480" y="534891"/>
                  </a:lnTo>
                  <a:cubicBezTo>
                    <a:pt x="404148" y="534891"/>
                    <a:pt x="399305" y="529676"/>
                    <a:pt x="399305" y="523343"/>
                  </a:cubicBezTo>
                  <a:cubicBezTo>
                    <a:pt x="399305" y="517011"/>
                    <a:pt x="404520" y="511796"/>
                    <a:pt x="410852" y="511796"/>
                  </a:cubicBezTo>
                  <a:lnTo>
                    <a:pt x="514403" y="511796"/>
                  </a:lnTo>
                  <a:cubicBezTo>
                    <a:pt x="520736" y="511796"/>
                    <a:pt x="525951" y="517011"/>
                    <a:pt x="525951" y="523343"/>
                  </a:cubicBezTo>
                  <a:cubicBezTo>
                    <a:pt x="525951" y="529676"/>
                    <a:pt x="520736" y="534891"/>
                    <a:pt x="514776" y="534891"/>
                  </a:cubicBezTo>
                  <a:lnTo>
                    <a:pt x="514776" y="552770"/>
                  </a:lnTo>
                  <a:cubicBezTo>
                    <a:pt x="514776" y="569159"/>
                    <a:pt x="506954" y="583686"/>
                    <a:pt x="495407" y="593370"/>
                  </a:cubicBezTo>
                  <a:cubicBezTo>
                    <a:pt x="507326" y="603055"/>
                    <a:pt x="514776" y="617582"/>
                    <a:pt x="514776" y="6339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defRPr/>
              </a:pPr>
              <a:endParaRPr lang="zh-CN" altLang="en-US" sz="1200" dirty="0">
                <a:solidFill>
                  <a:prstClr val="black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35" name="文字方塊 234">
            <a:extLst>
              <a:ext uri="{FF2B5EF4-FFF2-40B4-BE49-F238E27FC236}">
                <a16:creationId xmlns="" xmlns:a16="http://schemas.microsoft.com/office/drawing/2014/main" id="{AE5EE51C-F750-AD38-0160-108446DDA7CB}"/>
              </a:ext>
            </a:extLst>
          </p:cNvPr>
          <p:cNvSpPr txBox="1"/>
          <p:nvPr/>
        </p:nvSpPr>
        <p:spPr>
          <a:xfrm>
            <a:off x="2413486" y="5558010"/>
            <a:ext cx="1048327" cy="30777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defRPr/>
            </a:pPr>
            <a:r>
              <a:rPr lang="zh-TW" altLang="en-US" b="1" dirty="0" smtClean="0">
                <a:solidFill>
                  <a:schemeClr val="accent2"/>
                </a:solidFill>
                <a:latin typeface="微軟正黑體" pitchFamily="34" charset="-120"/>
                <a:ea typeface="微軟正黑體" pitchFamily="34" charset="-120"/>
                <a:cs typeface="+mn-ea"/>
                <a:sym typeface="+mn-lt"/>
              </a:rPr>
              <a:t>實習內容</a:t>
            </a:r>
            <a:endParaRPr lang="zh-CN" altLang="en-US" b="1" dirty="0">
              <a:solidFill>
                <a:schemeClr val="accent2"/>
              </a:solidFill>
              <a:latin typeface="微軟正黑體" pitchFamily="34" charset="-120"/>
              <a:ea typeface="微軟正黑體" pitchFamily="34" charset="-120"/>
              <a:cs typeface="+mn-ea"/>
              <a:sym typeface="+mn-lt"/>
            </a:endParaRPr>
          </a:p>
        </p:txBody>
      </p:sp>
      <p:grpSp>
        <p:nvGrpSpPr>
          <p:cNvPr id="249" name="群組 248"/>
          <p:cNvGrpSpPr/>
          <p:nvPr/>
        </p:nvGrpSpPr>
        <p:grpSpPr>
          <a:xfrm>
            <a:off x="160025" y="4211969"/>
            <a:ext cx="7223884" cy="429861"/>
            <a:chOff x="160025" y="4350519"/>
            <a:chExt cx="7223884" cy="429861"/>
          </a:xfrm>
        </p:grpSpPr>
        <p:grpSp>
          <p:nvGrpSpPr>
            <p:cNvPr id="248" name="群組 247"/>
            <p:cNvGrpSpPr/>
            <p:nvPr/>
          </p:nvGrpSpPr>
          <p:grpSpPr>
            <a:xfrm>
              <a:off x="160025" y="4540773"/>
              <a:ext cx="7223884" cy="49353"/>
              <a:chOff x="160025" y="4514800"/>
              <a:chExt cx="7223884" cy="49353"/>
            </a:xfrm>
          </p:grpSpPr>
          <p:sp>
            <p:nvSpPr>
              <p:cNvPr id="245" name="手繪多邊形: 圖案 56">
                <a:extLst>
                  <a:ext uri="{FF2B5EF4-FFF2-40B4-BE49-F238E27FC236}">
                    <a16:creationId xmlns="" xmlns:a16="http://schemas.microsoft.com/office/drawing/2014/main" id="{63F08F05-1D71-53E5-5AF0-8F29E2E5F0DB}"/>
                  </a:ext>
                </a:extLst>
              </p:cNvPr>
              <p:cNvSpPr/>
              <p:nvPr/>
            </p:nvSpPr>
            <p:spPr>
              <a:xfrm flipV="1">
                <a:off x="160025" y="4514800"/>
                <a:ext cx="7223884" cy="49353"/>
              </a:xfrm>
              <a:custGeom>
                <a:avLst/>
                <a:gdLst>
                  <a:gd name="connsiteX0" fmla="*/ 0 w 2859315"/>
                  <a:gd name="connsiteY0" fmla="*/ 0 h 0"/>
                  <a:gd name="connsiteX1" fmla="*/ 2859315 w 285931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315">
                    <a:moveTo>
                      <a:pt x="0" y="0"/>
                    </a:moveTo>
                    <a:lnTo>
                      <a:pt x="2859315" y="0"/>
                    </a:lnTo>
                  </a:path>
                </a:pathLst>
              </a:custGeom>
              <a:noFill/>
              <a:ln>
                <a:gradFill>
                  <a:gsLst>
                    <a:gs pos="23000">
                      <a:schemeClr val="accent1"/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47" name="手繪多邊形: 圖案 56">
                <a:extLst>
                  <a:ext uri="{FF2B5EF4-FFF2-40B4-BE49-F238E27FC236}">
                    <a16:creationId xmlns="" xmlns:a16="http://schemas.microsoft.com/office/drawing/2014/main" id="{63F08F05-1D71-53E5-5AF0-8F29E2E5F0DB}"/>
                  </a:ext>
                </a:extLst>
              </p:cNvPr>
              <p:cNvSpPr/>
              <p:nvPr/>
            </p:nvSpPr>
            <p:spPr>
              <a:xfrm flipH="1" flipV="1">
                <a:off x="160025" y="4514800"/>
                <a:ext cx="7223884" cy="49353"/>
              </a:xfrm>
              <a:custGeom>
                <a:avLst/>
                <a:gdLst>
                  <a:gd name="connsiteX0" fmla="*/ 0 w 2859315"/>
                  <a:gd name="connsiteY0" fmla="*/ 0 h 0"/>
                  <a:gd name="connsiteX1" fmla="*/ 2859315 w 285931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859315">
                    <a:moveTo>
                      <a:pt x="0" y="0"/>
                    </a:moveTo>
                    <a:lnTo>
                      <a:pt x="2859315" y="0"/>
                    </a:lnTo>
                  </a:path>
                </a:pathLst>
              </a:custGeom>
              <a:noFill/>
              <a:ln>
                <a:gradFill>
                  <a:gsLst>
                    <a:gs pos="23000">
                      <a:schemeClr val="accent1"/>
                    </a:gs>
                    <a:gs pos="100000">
                      <a:schemeClr val="accent1">
                        <a:lumMod val="30000"/>
                        <a:lumOff val="70000"/>
                        <a:alpha val="0"/>
                      </a:schemeClr>
                    </a:gs>
                  </a:gsLst>
                  <a:lin ang="0" scaled="0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246" name="群組 245"/>
            <p:cNvGrpSpPr/>
            <p:nvPr/>
          </p:nvGrpSpPr>
          <p:grpSpPr>
            <a:xfrm>
              <a:off x="1881940" y="4350519"/>
              <a:ext cx="3780054" cy="429861"/>
              <a:chOff x="1673574" y="4350519"/>
              <a:chExt cx="3780054" cy="429861"/>
            </a:xfrm>
          </p:grpSpPr>
          <p:sp>
            <p:nvSpPr>
              <p:cNvPr id="226" name="圓角矩形 225"/>
              <p:cNvSpPr/>
              <p:nvPr/>
            </p:nvSpPr>
            <p:spPr>
              <a:xfrm>
                <a:off x="1673574" y="4366704"/>
                <a:ext cx="3780054" cy="397490"/>
              </a:xfrm>
              <a:prstGeom prst="roundRect">
                <a:avLst>
                  <a:gd name="adj" fmla="val 50000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224" name="文字方塊 223">
                <a:extLst>
                  <a:ext uri="{FF2B5EF4-FFF2-40B4-BE49-F238E27FC236}">
                    <a16:creationId xmlns="" xmlns:a16="http://schemas.microsoft.com/office/drawing/2014/main" id="{F9A2D04A-E44E-1C02-DB40-EC0EC1E0CFCA}"/>
                  </a:ext>
                </a:extLst>
              </p:cNvPr>
              <p:cNvSpPr txBox="1"/>
              <p:nvPr/>
            </p:nvSpPr>
            <p:spPr>
              <a:xfrm>
                <a:off x="1687851" y="4350519"/>
                <a:ext cx="3751501" cy="4298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TW" altLang="en-US" b="1" dirty="0" smtClean="0">
                    <a:solidFill>
                      <a:schemeClr val="bg1"/>
                    </a:solidFill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  <a:cs typeface="+mn-ea"/>
                    <a:sym typeface="+mn-lt"/>
                  </a:rPr>
                  <a:t>資工系實習說明會</a:t>
                </a:r>
                <a:endParaRPr lang="zh-TW" altLang="en-US" b="1" dirty="0">
                  <a:solidFill>
                    <a:schemeClr val="bg1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62582" y="9180084"/>
            <a:ext cx="902742" cy="8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789339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PLUS 主题​​">
  <a:themeElements>
    <a:clrScheme name="公正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ba3flbd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D1443A8EF62DE444B1FF07917E22EF72" ma:contentTypeVersion="17" ma:contentTypeDescription="新建文档。" ma:contentTypeScope="" ma:versionID="1b6cda61f9670008dd592cf986f4616a">
  <xsd:schema xmlns:xsd="http://www.w3.org/2001/XMLSchema" xmlns:xs="http://www.w3.org/2001/XMLSchema" xmlns:p="http://schemas.microsoft.com/office/2006/metadata/properties" xmlns:ns1="http://schemas.microsoft.com/sharepoint/v3" xmlns:ns2="0a5c0dea-e5d7-4228-9256-3793bb42faa5" xmlns:ns3="97934b4b-eba6-486d-bfc1-4b8e3fe39092" targetNamespace="http://schemas.microsoft.com/office/2006/metadata/properties" ma:root="true" ma:fieldsID="5229bb8c559e05455fdf1c7689b96ac8" ns1:_="" ns2:_="" ns3:_="">
    <xsd:import namespace="http://schemas.microsoft.com/sharepoint/v3"/>
    <xsd:import namespace="0a5c0dea-e5d7-4228-9256-3793bb42faa5"/>
    <xsd:import namespace="97934b4b-eba6-486d-bfc1-4b8e3fe39092"/>
    <xsd:element name="properties">
      <xsd:complexType>
        <xsd:sequence>
          <xsd:element name="documentManagement">
            <xsd:complexType>
              <xsd:all>
                <xsd:element ref="ns2:OneNoteFluid_FileOrder" minOccurs="0"/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统一合规性策略属性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统一合规性策略 UI 操作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5c0dea-e5d7-4228-9256-3793bb42faa5" elementFormDefault="qualified">
    <xsd:import namespace="http://schemas.microsoft.com/office/2006/documentManagement/types"/>
    <xsd:import namespace="http://schemas.microsoft.com/office/infopath/2007/PartnerControls"/>
    <xsd:element name="OneNoteFluid_FileOrder" ma:index="8" nillable="true" ma:displayName="OneNoteFluid_FileOrder" ma:internalName="OneNoteFluid_FileOrder">
      <xsd:simpleType>
        <xsd:restriction base="dms:Text">
          <xsd:maxLength value="255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图像标记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934b4b-eba6-486d-bfc1-4b8e3fe39092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共享对象详细信息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885aa0b-334b-483f-9125-6409c6335a4b}" ma:internalName="TaxCatchAll" ma:showField="CatchAllData" ma:web="97934b4b-eba6-486d-bfc1-4b8e3fe390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E490490-383A-4D0C-A78D-2AE4DB79BED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0a5c0dea-e5d7-4228-9256-3793bb42faa5"/>
    <ds:schemaRef ds:uri="97934b4b-eba6-486d-bfc1-4b8e3fe390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160439-D381-4C02-985A-A9AFD06B612D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2f988bf-86f1-41af-91ab-2d7cd011db47}" enabled="0" method="" siteId="{72f988bf-86f1-41af-91ab-2d7cd011db47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2360</TotalTime>
  <Words>138</Words>
  <Application>Microsoft Office PowerPoint</Application>
  <PresentationFormat>自訂</PresentationFormat>
  <Paragraphs>29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11" baseType="lpstr">
      <vt:lpstr>Arial</vt:lpstr>
      <vt:lpstr>新細明體</vt:lpstr>
      <vt:lpstr>微软雅黑</vt:lpstr>
      <vt:lpstr>微軟正黑體</vt:lpstr>
      <vt:lpstr>Times New Roman</vt:lpstr>
      <vt:lpstr>華康行書體</vt:lpstr>
      <vt:lpstr>文鼎雕刻體</vt:lpstr>
      <vt:lpstr>OPPOSans R</vt:lpstr>
      <vt:lpstr>等线</vt:lpstr>
      <vt:lpstr>OfficePLUS 主题​​</vt:lpstr>
      <vt:lpstr>投影片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刘 妍会</dc:creator>
  <cp:lastModifiedBy>emma810508</cp:lastModifiedBy>
  <cp:revision>74</cp:revision>
  <dcterms:created xsi:type="dcterms:W3CDTF">2022-11-12T14:19:41Z</dcterms:created>
  <dcterms:modified xsi:type="dcterms:W3CDTF">2024-05-17T01:06:55Z</dcterms:modified>
</cp:coreProperties>
</file>